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 id="2147484159" r:id="rId2"/>
  </p:sldMasterIdLst>
  <p:notesMasterIdLst>
    <p:notesMasterId r:id="rId15"/>
  </p:notesMasterIdLst>
  <p:handoutMasterIdLst>
    <p:handoutMasterId r:id="rId16"/>
  </p:handoutMasterIdLst>
  <p:sldIdLst>
    <p:sldId id="380" r:id="rId3"/>
    <p:sldId id="414" r:id="rId4"/>
    <p:sldId id="391" r:id="rId5"/>
    <p:sldId id="413" r:id="rId6"/>
    <p:sldId id="393" r:id="rId7"/>
    <p:sldId id="394" r:id="rId8"/>
    <p:sldId id="395" r:id="rId9"/>
    <p:sldId id="396" r:id="rId10"/>
    <p:sldId id="397" r:id="rId11"/>
    <p:sldId id="398" r:id="rId12"/>
    <p:sldId id="400" r:id="rId13"/>
    <p:sldId id="410" r:id="rId14"/>
  </p:sldIdLst>
  <p:sldSz cx="9144000" cy="5143500" type="screen16x9"/>
  <p:notesSz cx="6858000" cy="9144000"/>
  <p:defaultTextStyle>
    <a:defPPr>
      <a:defRPr lang="it-IT"/>
    </a:defPPr>
    <a:lvl1pPr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5pPr>
    <a:lvl6pPr marL="2286000" algn="l" defTabSz="914400" rtl="0" eaLnBrk="1" latinLnBrk="0" hangingPunct="1">
      <a:defRPr b="1" kern="1200">
        <a:solidFill>
          <a:schemeClr val="tx1"/>
        </a:solidFill>
        <a:latin typeface="Arial" panose="020B0604020202020204" pitchFamily="34" charset="0"/>
        <a:ea typeface="+mn-ea"/>
        <a:cs typeface="+mn-cs"/>
      </a:defRPr>
    </a:lvl6pPr>
    <a:lvl7pPr marL="2743200" algn="l" defTabSz="914400" rtl="0" eaLnBrk="1" latinLnBrk="0" hangingPunct="1">
      <a:defRPr b="1" kern="1200">
        <a:solidFill>
          <a:schemeClr val="tx1"/>
        </a:solidFill>
        <a:latin typeface="Arial" panose="020B0604020202020204" pitchFamily="34" charset="0"/>
        <a:ea typeface="+mn-ea"/>
        <a:cs typeface="+mn-cs"/>
      </a:defRPr>
    </a:lvl7pPr>
    <a:lvl8pPr marL="3200400" algn="l" defTabSz="914400" rtl="0" eaLnBrk="1" latinLnBrk="0" hangingPunct="1">
      <a:defRPr b="1" kern="1200">
        <a:solidFill>
          <a:schemeClr val="tx1"/>
        </a:solidFill>
        <a:latin typeface="Arial" panose="020B0604020202020204" pitchFamily="34" charset="0"/>
        <a:ea typeface="+mn-ea"/>
        <a:cs typeface="+mn-cs"/>
      </a:defRPr>
    </a:lvl8pPr>
    <a:lvl9pPr marL="3657600" algn="l" defTabSz="914400" rtl="0" eaLnBrk="1" latinLnBrk="0" hangingPunct="1">
      <a:defRPr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pos="2880">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00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F18680-E054-41AD-8BC1-D1AEF772440D}">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93D81CF-94F2-401A-BA57-92F5A7B2D0C5}" styleName="Stile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Stile medio 1 - Color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Stile chiaro 3 - Colore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FD0F851-EC5A-4D38-B0AD-8093EC10F338}" styleName="Stile chiaro 1 - Colore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Stile medio 1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Stile medio 1 - Color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5758FB7-9AC5-4552-8A53-C91805E547FA}" styleName="Stile con tema 1 - Color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Stile chiaro 2 - Colore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4B1156A-380E-4F78-BDF5-A606A8083BF9}" styleName="Stile medio 4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202B0CA-FC54-4496-8BCA-5EF66A818D29}" styleName="Stile 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488" autoAdjust="0"/>
    <p:restoredTop sz="93615" autoAdjust="0"/>
  </p:normalViewPr>
  <p:slideViewPr>
    <p:cSldViewPr snapToGrid="0">
      <p:cViewPr varScale="1">
        <p:scale>
          <a:sx n="137" d="100"/>
          <a:sy n="137" d="100"/>
        </p:scale>
        <p:origin x="1080" y="108"/>
      </p:cViewPr>
      <p:guideLst>
        <p:guide pos="2880"/>
        <p:guide orient="horz" pos="162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_rels/viewProps.xml.rels><?xml version="1.0" encoding="UTF-8" standalone="yes"?>
<Relationships xmlns="http://schemas.openxmlformats.org/package/2006/relationships"><Relationship Id="rId1"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62C4378F-60D3-7DBF-E71F-3DEE0576767E}"/>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it-IT"/>
          </a:p>
        </p:txBody>
      </p:sp>
      <p:sp>
        <p:nvSpPr>
          <p:cNvPr id="160771" name="Rectangle 3">
            <a:extLst>
              <a:ext uri="{FF2B5EF4-FFF2-40B4-BE49-F238E27FC236}">
                <a16:creationId xmlns:a16="http://schemas.microsoft.com/office/drawing/2014/main" id="{4A3F8542-D9A3-F93B-EC99-768F3A028B64}"/>
              </a:ext>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fld id="{86BFD478-006A-47CD-A518-F6FF2D741A02}" type="datetimeFigureOut">
              <a:rPr lang="it-IT"/>
              <a:pPr>
                <a:defRPr/>
              </a:pPr>
              <a:t>24/09/2023</a:t>
            </a:fld>
            <a:endParaRPr lang="it-IT"/>
          </a:p>
        </p:txBody>
      </p:sp>
      <p:sp>
        <p:nvSpPr>
          <p:cNvPr id="160772" name="Rectangle 4">
            <a:extLst>
              <a:ext uri="{FF2B5EF4-FFF2-40B4-BE49-F238E27FC236}">
                <a16:creationId xmlns:a16="http://schemas.microsoft.com/office/drawing/2014/main" id="{361118BA-8E0B-6F9D-C7AB-D6DF794467FB}"/>
              </a:ext>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it-IT"/>
          </a:p>
        </p:txBody>
      </p:sp>
      <p:sp>
        <p:nvSpPr>
          <p:cNvPr id="160773" name="Rectangle 5">
            <a:extLst>
              <a:ext uri="{FF2B5EF4-FFF2-40B4-BE49-F238E27FC236}">
                <a16:creationId xmlns:a16="http://schemas.microsoft.com/office/drawing/2014/main" id="{084A92F0-B1EC-5210-2FB7-D321986ECE0F}"/>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E732882E-1F35-4C60-AB14-CA3F99FD0785}" type="slidenum">
              <a:rPr lang="it-IT" altLang="it-IT"/>
              <a:pPr/>
              <a:t>‹N›</a:t>
            </a:fld>
            <a:endParaRPr lang="it-IT" altLang="it-IT"/>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DFA76EE-F9AA-4487-35D0-91655D35BE5D}"/>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latin typeface="Arial" charset="0"/>
              </a:defRPr>
            </a:lvl1pPr>
          </a:lstStyle>
          <a:p>
            <a:pPr>
              <a:defRPr/>
            </a:pPr>
            <a:endParaRPr lang="it-IT"/>
          </a:p>
        </p:txBody>
      </p:sp>
      <p:sp>
        <p:nvSpPr>
          <p:cNvPr id="5123" name="Rectangle 3">
            <a:extLst>
              <a:ext uri="{FF2B5EF4-FFF2-40B4-BE49-F238E27FC236}">
                <a16:creationId xmlns:a16="http://schemas.microsoft.com/office/drawing/2014/main" id="{843553D3-7F0D-3E11-77C4-BF417FD34808}"/>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atin typeface="Arial" charset="0"/>
              </a:defRPr>
            </a:lvl1pPr>
          </a:lstStyle>
          <a:p>
            <a:pPr>
              <a:defRPr/>
            </a:pPr>
            <a:endParaRPr lang="it-IT"/>
          </a:p>
        </p:txBody>
      </p:sp>
      <p:sp>
        <p:nvSpPr>
          <p:cNvPr id="21508" name="Rectangle 4">
            <a:extLst>
              <a:ext uri="{FF2B5EF4-FFF2-40B4-BE49-F238E27FC236}">
                <a16:creationId xmlns:a16="http://schemas.microsoft.com/office/drawing/2014/main" id="{CA6364DF-C329-738C-B5E1-A91389BAC999}"/>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E0A86C23-096A-025E-606C-9CE154599379}"/>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5126" name="Rectangle 6">
            <a:extLst>
              <a:ext uri="{FF2B5EF4-FFF2-40B4-BE49-F238E27FC236}">
                <a16:creationId xmlns:a16="http://schemas.microsoft.com/office/drawing/2014/main" id="{22C6491A-1B29-1468-32F8-C90C1647488E}"/>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a:latin typeface="Arial" charset="0"/>
              </a:defRPr>
            </a:lvl1pPr>
          </a:lstStyle>
          <a:p>
            <a:pPr>
              <a:defRPr/>
            </a:pPr>
            <a:endParaRPr lang="it-IT"/>
          </a:p>
        </p:txBody>
      </p:sp>
      <p:sp>
        <p:nvSpPr>
          <p:cNvPr id="5127" name="Rectangle 7">
            <a:extLst>
              <a:ext uri="{FF2B5EF4-FFF2-40B4-BE49-F238E27FC236}">
                <a16:creationId xmlns:a16="http://schemas.microsoft.com/office/drawing/2014/main" id="{7C1F1134-21FC-C01D-C13D-29198D5CD97B}"/>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vl1pPr>
          </a:lstStyle>
          <a:p>
            <a:fld id="{A8D99FC6-FDE5-4484-921B-60B96D9E2246}" type="slidenum">
              <a:rPr lang="it-IT" altLang="it-IT"/>
              <a:pPr/>
              <a:t>‹N›</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egnaposto immagine diapositiva 1">
            <a:extLst>
              <a:ext uri="{FF2B5EF4-FFF2-40B4-BE49-F238E27FC236}">
                <a16:creationId xmlns:a16="http://schemas.microsoft.com/office/drawing/2014/main" id="{B97A2BC0-CF52-0997-FB6A-FA05F902EEC1}"/>
              </a:ext>
            </a:extLst>
          </p:cNvPr>
          <p:cNvSpPr>
            <a:spLocks noGrp="1" noRot="1" noChangeAspect="1" noChangeArrowheads="1" noTextEdit="1"/>
          </p:cNvSpPr>
          <p:nvPr>
            <p:ph type="sldImg"/>
          </p:nvPr>
        </p:nvSpPr>
        <p:spPr>
          <a:ln/>
        </p:spPr>
      </p:sp>
      <p:sp>
        <p:nvSpPr>
          <p:cNvPr id="24579" name="Segnaposto note 2">
            <a:extLst>
              <a:ext uri="{FF2B5EF4-FFF2-40B4-BE49-F238E27FC236}">
                <a16:creationId xmlns:a16="http://schemas.microsoft.com/office/drawing/2014/main" id="{C1CDA48B-9931-924B-E919-39025EDA4D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24580" name="Segnaposto numero diapositiva 3">
            <a:extLst>
              <a:ext uri="{FF2B5EF4-FFF2-40B4-BE49-F238E27FC236}">
                <a16:creationId xmlns:a16="http://schemas.microsoft.com/office/drawing/2014/main" id="{ABD9CF95-6C8B-DED5-2BCA-00EBECE94B8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D24EB426-8EF8-4420-B749-4CAA60EB4711}" type="slidenum">
              <a:rPr lang="it-IT" altLang="it-IT" b="0"/>
              <a:pPr/>
              <a:t>1</a:t>
            </a:fld>
            <a:endParaRPr lang="it-IT" altLang="it-IT"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918959F-5C64-BD94-CB6B-A1A07B136B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Arial" panose="020B0604020202020204" pitchFamily="34" charset="0"/>
              </a:defRPr>
            </a:lvl1pPr>
            <a:lvl2pPr marL="742950" indent="-285750" defTabSz="965200">
              <a:defRPr b="1">
                <a:solidFill>
                  <a:schemeClr val="tx1"/>
                </a:solidFill>
                <a:latin typeface="Arial" panose="020B0604020202020204" pitchFamily="34" charset="0"/>
              </a:defRPr>
            </a:lvl2pPr>
            <a:lvl3pPr marL="1143000" indent="-228600" defTabSz="965200">
              <a:defRPr b="1">
                <a:solidFill>
                  <a:schemeClr val="tx1"/>
                </a:solidFill>
                <a:latin typeface="Arial" panose="020B0604020202020204" pitchFamily="34" charset="0"/>
              </a:defRPr>
            </a:lvl3pPr>
            <a:lvl4pPr marL="1600200" indent="-228600" defTabSz="965200">
              <a:defRPr b="1">
                <a:solidFill>
                  <a:schemeClr val="tx1"/>
                </a:solidFill>
                <a:latin typeface="Arial" panose="020B0604020202020204" pitchFamily="34" charset="0"/>
              </a:defRPr>
            </a:lvl4pPr>
            <a:lvl5pPr marL="2057400" indent="-228600" defTabSz="965200">
              <a:defRPr b="1">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b="1">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b="1">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b="1">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b="1">
                <a:solidFill>
                  <a:schemeClr val="tx1"/>
                </a:solidFill>
                <a:latin typeface="Arial" panose="020B0604020202020204" pitchFamily="34" charset="0"/>
              </a:defRPr>
            </a:lvl9pPr>
          </a:lstStyle>
          <a:p>
            <a:fld id="{EA1D4A85-383B-4D4D-BD65-882C8B0338B9}" type="slidenum">
              <a:rPr lang="en-US" altLang="it-IT" sz="1400" b="0">
                <a:solidFill>
                  <a:srgbClr val="000000"/>
                </a:solidFill>
                <a:latin typeface="Times New Roman" panose="02020603050405020304" pitchFamily="18" charset="0"/>
              </a:rPr>
              <a:pPr/>
              <a:t>11</a:t>
            </a:fld>
            <a:endParaRPr lang="en-US" altLang="it-IT" sz="1400" b="0">
              <a:solidFill>
                <a:srgbClr val="000000"/>
              </a:solidFill>
              <a:latin typeface="Times New Roman" panose="02020603050405020304" pitchFamily="18" charset="0"/>
            </a:endParaRPr>
          </a:p>
        </p:txBody>
      </p:sp>
      <p:sp>
        <p:nvSpPr>
          <p:cNvPr id="47107" name="Rectangle 2">
            <a:extLst>
              <a:ext uri="{FF2B5EF4-FFF2-40B4-BE49-F238E27FC236}">
                <a16:creationId xmlns:a16="http://schemas.microsoft.com/office/drawing/2014/main" id="{9E9BE7AC-E943-7D03-FD22-1CC7373DB547}"/>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6213881F-B794-81EB-4CB5-50CE956EF4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FEA943AB-9A8B-DFCE-F794-8FD87E2541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Arial" panose="020B0604020202020204" pitchFamily="34" charset="0"/>
              </a:defRPr>
            </a:lvl1pPr>
            <a:lvl2pPr marL="742950" indent="-285750" defTabSz="965200">
              <a:defRPr b="1">
                <a:solidFill>
                  <a:schemeClr val="tx1"/>
                </a:solidFill>
                <a:latin typeface="Arial" panose="020B0604020202020204" pitchFamily="34" charset="0"/>
              </a:defRPr>
            </a:lvl2pPr>
            <a:lvl3pPr marL="1143000" indent="-228600" defTabSz="965200">
              <a:defRPr b="1">
                <a:solidFill>
                  <a:schemeClr val="tx1"/>
                </a:solidFill>
                <a:latin typeface="Arial" panose="020B0604020202020204" pitchFamily="34" charset="0"/>
              </a:defRPr>
            </a:lvl3pPr>
            <a:lvl4pPr marL="1600200" indent="-228600" defTabSz="965200">
              <a:defRPr b="1">
                <a:solidFill>
                  <a:schemeClr val="tx1"/>
                </a:solidFill>
                <a:latin typeface="Arial" panose="020B0604020202020204" pitchFamily="34" charset="0"/>
              </a:defRPr>
            </a:lvl4pPr>
            <a:lvl5pPr marL="2057400" indent="-228600" defTabSz="965200">
              <a:defRPr b="1">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b="1">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b="1">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b="1">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b="1">
                <a:solidFill>
                  <a:schemeClr val="tx1"/>
                </a:solidFill>
                <a:latin typeface="Arial" panose="020B0604020202020204" pitchFamily="34" charset="0"/>
              </a:defRPr>
            </a:lvl9pPr>
          </a:lstStyle>
          <a:p>
            <a:fld id="{0AD49717-1689-4202-8D3C-273C69CDD186}" type="slidenum">
              <a:rPr lang="en-US" altLang="it-IT" sz="1400" b="0">
                <a:solidFill>
                  <a:srgbClr val="000000"/>
                </a:solidFill>
                <a:latin typeface="Times New Roman" panose="02020603050405020304" pitchFamily="18" charset="0"/>
              </a:rPr>
              <a:pPr/>
              <a:t>12</a:t>
            </a:fld>
            <a:endParaRPr lang="en-US" altLang="it-IT" sz="1400" b="0">
              <a:solidFill>
                <a:srgbClr val="000000"/>
              </a:solidFill>
              <a:latin typeface="Times New Roman" panose="02020603050405020304" pitchFamily="18" charset="0"/>
            </a:endParaRPr>
          </a:p>
        </p:txBody>
      </p:sp>
      <p:sp>
        <p:nvSpPr>
          <p:cNvPr id="59395" name="Rectangle 2">
            <a:extLst>
              <a:ext uri="{FF2B5EF4-FFF2-40B4-BE49-F238E27FC236}">
                <a16:creationId xmlns:a16="http://schemas.microsoft.com/office/drawing/2014/main" id="{857CA968-2E40-03DD-DF48-899A12DF7FED}"/>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A8ED9E55-9219-F45D-5136-3E60D8A3CA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89589A6-F04A-5955-B8F3-9A32A4AF83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Arial" panose="020B0604020202020204" pitchFamily="34" charset="0"/>
              </a:defRPr>
            </a:lvl1pPr>
            <a:lvl2pPr marL="742950" indent="-285750" defTabSz="965200">
              <a:defRPr b="1">
                <a:solidFill>
                  <a:schemeClr val="tx1"/>
                </a:solidFill>
                <a:latin typeface="Arial" panose="020B0604020202020204" pitchFamily="34" charset="0"/>
              </a:defRPr>
            </a:lvl2pPr>
            <a:lvl3pPr marL="1143000" indent="-228600" defTabSz="965200">
              <a:defRPr b="1">
                <a:solidFill>
                  <a:schemeClr val="tx1"/>
                </a:solidFill>
                <a:latin typeface="Arial" panose="020B0604020202020204" pitchFamily="34" charset="0"/>
              </a:defRPr>
            </a:lvl3pPr>
            <a:lvl4pPr marL="1600200" indent="-228600" defTabSz="965200">
              <a:defRPr b="1">
                <a:solidFill>
                  <a:schemeClr val="tx1"/>
                </a:solidFill>
                <a:latin typeface="Arial" panose="020B0604020202020204" pitchFamily="34" charset="0"/>
              </a:defRPr>
            </a:lvl4pPr>
            <a:lvl5pPr marL="2057400" indent="-228600" defTabSz="965200">
              <a:defRPr b="1">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b="1">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b="1">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b="1">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b="1">
                <a:solidFill>
                  <a:schemeClr val="tx1"/>
                </a:solidFill>
                <a:latin typeface="Arial" panose="020B0604020202020204" pitchFamily="34" charset="0"/>
              </a:defRPr>
            </a:lvl9pPr>
          </a:lstStyle>
          <a:p>
            <a:fld id="{6F0BB4BC-996F-4455-B479-B93F908B5B25}" type="slidenum">
              <a:rPr lang="en-US" altLang="it-IT" sz="1400" b="0">
                <a:solidFill>
                  <a:srgbClr val="000000"/>
                </a:solidFill>
                <a:latin typeface="Times New Roman" panose="02020603050405020304" pitchFamily="18" charset="0"/>
              </a:rPr>
              <a:pPr/>
              <a:t>3</a:t>
            </a:fld>
            <a:endParaRPr lang="en-US" altLang="it-IT" sz="1400" b="0">
              <a:solidFill>
                <a:srgbClr val="000000"/>
              </a:solidFill>
              <a:latin typeface="Times New Roman" panose="02020603050405020304" pitchFamily="18" charset="0"/>
            </a:endParaRPr>
          </a:p>
        </p:txBody>
      </p:sp>
      <p:sp>
        <p:nvSpPr>
          <p:cNvPr id="28675" name="Rectangle 2">
            <a:extLst>
              <a:ext uri="{FF2B5EF4-FFF2-40B4-BE49-F238E27FC236}">
                <a16:creationId xmlns:a16="http://schemas.microsoft.com/office/drawing/2014/main" id="{93482AC6-830F-3B76-5677-C4E33CF46348}"/>
              </a:ext>
            </a:extLst>
          </p:cNvPr>
          <p:cNvSpPr>
            <a:spLocks noGrp="1" noRot="1" noChangeAspect="1" noChangeArrowheads="1" noTextEdit="1"/>
          </p:cNvSpPr>
          <p:nvPr>
            <p:ph type="sldImg"/>
          </p:nvPr>
        </p:nvSpPr>
        <p:spPr>
          <a:ln/>
        </p:spPr>
      </p:sp>
      <p:sp>
        <p:nvSpPr>
          <p:cNvPr id="28676" name="Segnaposto note 4">
            <a:extLst>
              <a:ext uri="{FF2B5EF4-FFF2-40B4-BE49-F238E27FC236}">
                <a16:creationId xmlns:a16="http://schemas.microsoft.com/office/drawing/2014/main" id="{8477F604-6CE5-090F-CE77-5945E7F9F423}"/>
              </a:ext>
            </a:extLst>
          </p:cNvPr>
          <p:cNvSpPr>
            <a:spLocks noGrp="1"/>
          </p:cNvSpPr>
          <p:nvPr/>
        </p:nvSpPr>
        <p:spPr bwMode="auto">
          <a:xfrm>
            <a:off x="911225" y="4462463"/>
            <a:ext cx="502285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2" tIns="48253" rIns="96502" bIns="48253"/>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30000"/>
              </a:spcBef>
            </a:pPr>
            <a:endParaRPr lang="it-IT" altLang="it-IT" sz="1200" b="0">
              <a:solidFill>
                <a:srgbClr val="000000"/>
              </a:solidFill>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A1ECE8DA-DDC1-5D7B-8EAC-2732DFB9AD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Arial" panose="020B0604020202020204" pitchFamily="34" charset="0"/>
              </a:defRPr>
            </a:lvl1pPr>
            <a:lvl2pPr marL="742950" indent="-285750" defTabSz="965200">
              <a:defRPr b="1">
                <a:solidFill>
                  <a:schemeClr val="tx1"/>
                </a:solidFill>
                <a:latin typeface="Arial" panose="020B0604020202020204" pitchFamily="34" charset="0"/>
              </a:defRPr>
            </a:lvl2pPr>
            <a:lvl3pPr marL="1143000" indent="-228600" defTabSz="965200">
              <a:defRPr b="1">
                <a:solidFill>
                  <a:schemeClr val="tx1"/>
                </a:solidFill>
                <a:latin typeface="Arial" panose="020B0604020202020204" pitchFamily="34" charset="0"/>
              </a:defRPr>
            </a:lvl3pPr>
            <a:lvl4pPr marL="1600200" indent="-228600" defTabSz="965200">
              <a:defRPr b="1">
                <a:solidFill>
                  <a:schemeClr val="tx1"/>
                </a:solidFill>
                <a:latin typeface="Arial" panose="020B0604020202020204" pitchFamily="34" charset="0"/>
              </a:defRPr>
            </a:lvl4pPr>
            <a:lvl5pPr marL="2057400" indent="-228600" defTabSz="965200">
              <a:defRPr b="1">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b="1">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b="1">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b="1">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b="1">
                <a:solidFill>
                  <a:schemeClr val="tx1"/>
                </a:solidFill>
                <a:latin typeface="Arial" panose="020B0604020202020204" pitchFamily="34" charset="0"/>
              </a:defRPr>
            </a:lvl9pPr>
          </a:lstStyle>
          <a:p>
            <a:fld id="{27906ADB-BEBD-419E-8823-52F56C23171F}" type="slidenum">
              <a:rPr lang="en-US" altLang="it-IT" sz="1400" b="0">
                <a:solidFill>
                  <a:srgbClr val="000000"/>
                </a:solidFill>
                <a:latin typeface="Times New Roman" panose="02020603050405020304" pitchFamily="18" charset="0"/>
              </a:rPr>
              <a:pPr/>
              <a:t>4</a:t>
            </a:fld>
            <a:endParaRPr lang="en-US" altLang="it-IT" sz="1400" b="0">
              <a:solidFill>
                <a:srgbClr val="000000"/>
              </a:solidFill>
              <a:latin typeface="Times New Roman" panose="02020603050405020304" pitchFamily="18" charset="0"/>
            </a:endParaRPr>
          </a:p>
        </p:txBody>
      </p:sp>
      <p:sp>
        <p:nvSpPr>
          <p:cNvPr id="30723" name="Rectangle 2">
            <a:extLst>
              <a:ext uri="{FF2B5EF4-FFF2-40B4-BE49-F238E27FC236}">
                <a16:creationId xmlns:a16="http://schemas.microsoft.com/office/drawing/2014/main" id="{B5874966-6FF0-5E06-5606-F7638DE2AA7B}"/>
              </a:ext>
            </a:extLst>
          </p:cNvPr>
          <p:cNvSpPr>
            <a:spLocks noGrp="1" noRot="1" noChangeAspect="1" noChangeArrowheads="1" noTextEdit="1"/>
          </p:cNvSpPr>
          <p:nvPr>
            <p:ph type="sldImg"/>
          </p:nvPr>
        </p:nvSpPr>
        <p:spPr>
          <a:ln/>
        </p:spPr>
      </p:sp>
      <p:sp>
        <p:nvSpPr>
          <p:cNvPr id="30724" name="Segnaposto note 4">
            <a:extLst>
              <a:ext uri="{FF2B5EF4-FFF2-40B4-BE49-F238E27FC236}">
                <a16:creationId xmlns:a16="http://schemas.microsoft.com/office/drawing/2014/main" id="{23BE2B2D-594D-25F4-1271-48A231BF2D2C}"/>
              </a:ext>
            </a:extLst>
          </p:cNvPr>
          <p:cNvSpPr>
            <a:spLocks noGrp="1"/>
          </p:cNvSpPr>
          <p:nvPr/>
        </p:nvSpPr>
        <p:spPr bwMode="auto">
          <a:xfrm>
            <a:off x="911225" y="4462463"/>
            <a:ext cx="502285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2" tIns="48253" rIns="96502" bIns="48253"/>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30000"/>
              </a:spcBef>
            </a:pPr>
            <a:endParaRPr lang="it-IT" altLang="it-IT" sz="1200" b="0">
              <a:solidFill>
                <a:srgbClr val="000000"/>
              </a:solidFill>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80995054-3F9A-91BB-0F46-80AEF7F1C9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Arial" panose="020B0604020202020204" pitchFamily="34" charset="0"/>
              </a:defRPr>
            </a:lvl1pPr>
            <a:lvl2pPr marL="742950" indent="-285750" defTabSz="965200">
              <a:defRPr b="1">
                <a:solidFill>
                  <a:schemeClr val="tx1"/>
                </a:solidFill>
                <a:latin typeface="Arial" panose="020B0604020202020204" pitchFamily="34" charset="0"/>
              </a:defRPr>
            </a:lvl2pPr>
            <a:lvl3pPr marL="1143000" indent="-228600" defTabSz="965200">
              <a:defRPr b="1">
                <a:solidFill>
                  <a:schemeClr val="tx1"/>
                </a:solidFill>
                <a:latin typeface="Arial" panose="020B0604020202020204" pitchFamily="34" charset="0"/>
              </a:defRPr>
            </a:lvl3pPr>
            <a:lvl4pPr marL="1600200" indent="-228600" defTabSz="965200">
              <a:defRPr b="1">
                <a:solidFill>
                  <a:schemeClr val="tx1"/>
                </a:solidFill>
                <a:latin typeface="Arial" panose="020B0604020202020204" pitchFamily="34" charset="0"/>
              </a:defRPr>
            </a:lvl4pPr>
            <a:lvl5pPr marL="2057400" indent="-228600" defTabSz="965200">
              <a:defRPr b="1">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b="1">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b="1">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b="1">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b="1">
                <a:solidFill>
                  <a:schemeClr val="tx1"/>
                </a:solidFill>
                <a:latin typeface="Arial" panose="020B0604020202020204" pitchFamily="34" charset="0"/>
              </a:defRPr>
            </a:lvl9pPr>
          </a:lstStyle>
          <a:p>
            <a:fld id="{45A72832-35F4-43BF-BCD4-4B4C14B37868}" type="slidenum">
              <a:rPr lang="en-US" altLang="it-IT" sz="1400" b="0">
                <a:solidFill>
                  <a:srgbClr val="000000"/>
                </a:solidFill>
                <a:latin typeface="Times New Roman" panose="02020603050405020304" pitchFamily="18" charset="0"/>
              </a:rPr>
              <a:pPr/>
              <a:t>5</a:t>
            </a:fld>
            <a:endParaRPr lang="en-US" altLang="it-IT" sz="1400" b="0">
              <a:solidFill>
                <a:srgbClr val="000000"/>
              </a:solidFill>
              <a:latin typeface="Times New Roman" panose="02020603050405020304" pitchFamily="18" charset="0"/>
            </a:endParaRPr>
          </a:p>
        </p:txBody>
      </p:sp>
      <p:sp>
        <p:nvSpPr>
          <p:cNvPr id="34819" name="Rectangle 2">
            <a:extLst>
              <a:ext uri="{FF2B5EF4-FFF2-40B4-BE49-F238E27FC236}">
                <a16:creationId xmlns:a16="http://schemas.microsoft.com/office/drawing/2014/main" id="{64EF98C2-51E7-0F85-532B-5B9DF22D0949}"/>
              </a:ext>
            </a:extLst>
          </p:cNvPr>
          <p:cNvSpPr>
            <a:spLocks noGrp="1" noRot="1" noChangeAspect="1" noChangeArrowheads="1" noTextEdit="1"/>
          </p:cNvSpPr>
          <p:nvPr>
            <p:ph type="sldImg"/>
          </p:nvPr>
        </p:nvSpPr>
        <p:spPr>
          <a:ln/>
        </p:spPr>
      </p:sp>
      <p:sp>
        <p:nvSpPr>
          <p:cNvPr id="34820" name="Segnaposto note 4">
            <a:extLst>
              <a:ext uri="{FF2B5EF4-FFF2-40B4-BE49-F238E27FC236}">
                <a16:creationId xmlns:a16="http://schemas.microsoft.com/office/drawing/2014/main" id="{5961CFD7-2B49-DE37-6098-F21AB8D8CB4B}"/>
              </a:ext>
            </a:extLst>
          </p:cNvPr>
          <p:cNvSpPr>
            <a:spLocks noGrp="1"/>
          </p:cNvSpPr>
          <p:nvPr/>
        </p:nvSpPr>
        <p:spPr bwMode="auto">
          <a:xfrm>
            <a:off x="911225" y="4462463"/>
            <a:ext cx="502285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2" tIns="48253" rIns="96502" bIns="48253"/>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30000"/>
              </a:spcBef>
            </a:pPr>
            <a:endParaRPr lang="it-IT" altLang="it-IT" sz="1200" b="0">
              <a:solidFill>
                <a:srgbClr val="000000"/>
              </a:solidFill>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28972049-5433-DB04-D0E1-37C7E2C459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Arial" panose="020B0604020202020204" pitchFamily="34" charset="0"/>
              </a:defRPr>
            </a:lvl1pPr>
            <a:lvl2pPr marL="742950" indent="-285750" defTabSz="965200">
              <a:defRPr b="1">
                <a:solidFill>
                  <a:schemeClr val="tx1"/>
                </a:solidFill>
                <a:latin typeface="Arial" panose="020B0604020202020204" pitchFamily="34" charset="0"/>
              </a:defRPr>
            </a:lvl2pPr>
            <a:lvl3pPr marL="1143000" indent="-228600" defTabSz="965200">
              <a:defRPr b="1">
                <a:solidFill>
                  <a:schemeClr val="tx1"/>
                </a:solidFill>
                <a:latin typeface="Arial" panose="020B0604020202020204" pitchFamily="34" charset="0"/>
              </a:defRPr>
            </a:lvl3pPr>
            <a:lvl4pPr marL="1600200" indent="-228600" defTabSz="965200">
              <a:defRPr b="1">
                <a:solidFill>
                  <a:schemeClr val="tx1"/>
                </a:solidFill>
                <a:latin typeface="Arial" panose="020B0604020202020204" pitchFamily="34" charset="0"/>
              </a:defRPr>
            </a:lvl4pPr>
            <a:lvl5pPr marL="2057400" indent="-228600" defTabSz="965200">
              <a:defRPr b="1">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b="1">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b="1">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b="1">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b="1">
                <a:solidFill>
                  <a:schemeClr val="tx1"/>
                </a:solidFill>
                <a:latin typeface="Arial" panose="020B0604020202020204" pitchFamily="34" charset="0"/>
              </a:defRPr>
            </a:lvl9pPr>
          </a:lstStyle>
          <a:p>
            <a:fld id="{43FABB57-6F9E-4E6C-9725-092A40F28E8D}" type="slidenum">
              <a:rPr lang="en-US" altLang="it-IT" sz="1400" b="0">
                <a:solidFill>
                  <a:srgbClr val="000000"/>
                </a:solidFill>
                <a:latin typeface="Times New Roman" panose="02020603050405020304" pitchFamily="18" charset="0"/>
              </a:rPr>
              <a:pPr/>
              <a:t>6</a:t>
            </a:fld>
            <a:endParaRPr lang="en-US" altLang="it-IT" sz="1400" b="0">
              <a:solidFill>
                <a:srgbClr val="000000"/>
              </a:solidFill>
              <a:latin typeface="Times New Roman" panose="02020603050405020304" pitchFamily="18" charset="0"/>
            </a:endParaRPr>
          </a:p>
        </p:txBody>
      </p:sp>
      <p:sp>
        <p:nvSpPr>
          <p:cNvPr id="36867" name="Rectangle 2">
            <a:extLst>
              <a:ext uri="{FF2B5EF4-FFF2-40B4-BE49-F238E27FC236}">
                <a16:creationId xmlns:a16="http://schemas.microsoft.com/office/drawing/2014/main" id="{CE5C235F-4995-F777-006A-5D3281D0CDEE}"/>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584C67BD-DDB5-0AA4-BAF7-636C5D8693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B51F8F37-6B52-944A-17CB-AF8EB6DD44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Arial" panose="020B0604020202020204" pitchFamily="34" charset="0"/>
              </a:defRPr>
            </a:lvl1pPr>
            <a:lvl2pPr marL="742950" indent="-285750" defTabSz="965200">
              <a:defRPr b="1">
                <a:solidFill>
                  <a:schemeClr val="tx1"/>
                </a:solidFill>
                <a:latin typeface="Arial" panose="020B0604020202020204" pitchFamily="34" charset="0"/>
              </a:defRPr>
            </a:lvl2pPr>
            <a:lvl3pPr marL="1143000" indent="-228600" defTabSz="965200">
              <a:defRPr b="1">
                <a:solidFill>
                  <a:schemeClr val="tx1"/>
                </a:solidFill>
                <a:latin typeface="Arial" panose="020B0604020202020204" pitchFamily="34" charset="0"/>
              </a:defRPr>
            </a:lvl3pPr>
            <a:lvl4pPr marL="1600200" indent="-228600" defTabSz="965200">
              <a:defRPr b="1">
                <a:solidFill>
                  <a:schemeClr val="tx1"/>
                </a:solidFill>
                <a:latin typeface="Arial" panose="020B0604020202020204" pitchFamily="34" charset="0"/>
              </a:defRPr>
            </a:lvl4pPr>
            <a:lvl5pPr marL="2057400" indent="-228600" defTabSz="965200">
              <a:defRPr b="1">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b="1">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b="1">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b="1">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b="1">
                <a:solidFill>
                  <a:schemeClr val="tx1"/>
                </a:solidFill>
                <a:latin typeface="Arial" panose="020B0604020202020204" pitchFamily="34" charset="0"/>
              </a:defRPr>
            </a:lvl9pPr>
          </a:lstStyle>
          <a:p>
            <a:fld id="{5D86FE0F-8304-425A-AC33-82B448AAE33E}" type="slidenum">
              <a:rPr lang="en-US" altLang="it-IT" sz="1400" b="0">
                <a:solidFill>
                  <a:srgbClr val="000000"/>
                </a:solidFill>
                <a:latin typeface="Times New Roman" panose="02020603050405020304" pitchFamily="18" charset="0"/>
              </a:rPr>
              <a:pPr/>
              <a:t>7</a:t>
            </a:fld>
            <a:endParaRPr lang="en-US" altLang="it-IT" sz="1400" b="0">
              <a:solidFill>
                <a:srgbClr val="000000"/>
              </a:solidFill>
              <a:latin typeface="Times New Roman" panose="02020603050405020304" pitchFamily="18" charset="0"/>
            </a:endParaRPr>
          </a:p>
        </p:txBody>
      </p:sp>
      <p:sp>
        <p:nvSpPr>
          <p:cNvPr id="38915" name="Rectangle 2">
            <a:extLst>
              <a:ext uri="{FF2B5EF4-FFF2-40B4-BE49-F238E27FC236}">
                <a16:creationId xmlns:a16="http://schemas.microsoft.com/office/drawing/2014/main" id="{486A833D-5B9C-56A2-09D1-DE59225A5AD9}"/>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8E6EAD63-F2D8-C52B-FAAC-FA1959688A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ED23A40B-E781-43A2-7DFB-0738BAB3C2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Arial" panose="020B0604020202020204" pitchFamily="34" charset="0"/>
              </a:defRPr>
            </a:lvl1pPr>
            <a:lvl2pPr marL="742950" indent="-285750" defTabSz="965200">
              <a:defRPr b="1">
                <a:solidFill>
                  <a:schemeClr val="tx1"/>
                </a:solidFill>
                <a:latin typeface="Arial" panose="020B0604020202020204" pitchFamily="34" charset="0"/>
              </a:defRPr>
            </a:lvl2pPr>
            <a:lvl3pPr marL="1143000" indent="-228600" defTabSz="965200">
              <a:defRPr b="1">
                <a:solidFill>
                  <a:schemeClr val="tx1"/>
                </a:solidFill>
                <a:latin typeface="Arial" panose="020B0604020202020204" pitchFamily="34" charset="0"/>
              </a:defRPr>
            </a:lvl3pPr>
            <a:lvl4pPr marL="1600200" indent="-228600" defTabSz="965200">
              <a:defRPr b="1">
                <a:solidFill>
                  <a:schemeClr val="tx1"/>
                </a:solidFill>
                <a:latin typeface="Arial" panose="020B0604020202020204" pitchFamily="34" charset="0"/>
              </a:defRPr>
            </a:lvl4pPr>
            <a:lvl5pPr marL="2057400" indent="-228600" defTabSz="965200">
              <a:defRPr b="1">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b="1">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b="1">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b="1">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b="1">
                <a:solidFill>
                  <a:schemeClr val="tx1"/>
                </a:solidFill>
                <a:latin typeface="Arial" panose="020B0604020202020204" pitchFamily="34" charset="0"/>
              </a:defRPr>
            </a:lvl9pPr>
          </a:lstStyle>
          <a:p>
            <a:fld id="{3279F25F-03E2-40FE-83C2-7B6E2C5D2F8B}" type="slidenum">
              <a:rPr lang="en-US" altLang="it-IT" sz="1400" b="0">
                <a:solidFill>
                  <a:srgbClr val="000000"/>
                </a:solidFill>
                <a:latin typeface="Times New Roman" panose="02020603050405020304" pitchFamily="18" charset="0"/>
              </a:rPr>
              <a:pPr/>
              <a:t>8</a:t>
            </a:fld>
            <a:endParaRPr lang="en-US" altLang="it-IT" sz="1400" b="0">
              <a:solidFill>
                <a:srgbClr val="000000"/>
              </a:solidFill>
              <a:latin typeface="Times New Roman" panose="02020603050405020304" pitchFamily="18" charset="0"/>
            </a:endParaRPr>
          </a:p>
        </p:txBody>
      </p:sp>
      <p:sp>
        <p:nvSpPr>
          <p:cNvPr id="40963" name="Rectangle 2">
            <a:extLst>
              <a:ext uri="{FF2B5EF4-FFF2-40B4-BE49-F238E27FC236}">
                <a16:creationId xmlns:a16="http://schemas.microsoft.com/office/drawing/2014/main" id="{E1694AC0-5BE6-B24E-995F-79C163A928D8}"/>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A8D5E095-62B6-04AB-ADD4-C4118D1007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4A9C286C-8549-D45A-EE97-48AC653D5C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Arial" panose="020B0604020202020204" pitchFamily="34" charset="0"/>
              </a:defRPr>
            </a:lvl1pPr>
            <a:lvl2pPr marL="742950" indent="-285750" defTabSz="965200">
              <a:defRPr b="1">
                <a:solidFill>
                  <a:schemeClr val="tx1"/>
                </a:solidFill>
                <a:latin typeface="Arial" panose="020B0604020202020204" pitchFamily="34" charset="0"/>
              </a:defRPr>
            </a:lvl2pPr>
            <a:lvl3pPr marL="1143000" indent="-228600" defTabSz="965200">
              <a:defRPr b="1">
                <a:solidFill>
                  <a:schemeClr val="tx1"/>
                </a:solidFill>
                <a:latin typeface="Arial" panose="020B0604020202020204" pitchFamily="34" charset="0"/>
              </a:defRPr>
            </a:lvl3pPr>
            <a:lvl4pPr marL="1600200" indent="-228600" defTabSz="965200">
              <a:defRPr b="1">
                <a:solidFill>
                  <a:schemeClr val="tx1"/>
                </a:solidFill>
                <a:latin typeface="Arial" panose="020B0604020202020204" pitchFamily="34" charset="0"/>
              </a:defRPr>
            </a:lvl4pPr>
            <a:lvl5pPr marL="2057400" indent="-228600" defTabSz="965200">
              <a:defRPr b="1">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b="1">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b="1">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b="1">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b="1">
                <a:solidFill>
                  <a:schemeClr val="tx1"/>
                </a:solidFill>
                <a:latin typeface="Arial" panose="020B0604020202020204" pitchFamily="34" charset="0"/>
              </a:defRPr>
            </a:lvl9pPr>
          </a:lstStyle>
          <a:p>
            <a:fld id="{699760A3-5268-4AB3-85C8-3D3E2C174F9E}" type="slidenum">
              <a:rPr lang="en-US" altLang="it-IT" sz="1400" b="0">
                <a:solidFill>
                  <a:srgbClr val="000000"/>
                </a:solidFill>
                <a:latin typeface="Times New Roman" panose="02020603050405020304" pitchFamily="18" charset="0"/>
              </a:rPr>
              <a:pPr/>
              <a:t>9</a:t>
            </a:fld>
            <a:endParaRPr lang="en-US" altLang="it-IT" sz="1400" b="0">
              <a:solidFill>
                <a:srgbClr val="000000"/>
              </a:solidFill>
              <a:latin typeface="Times New Roman" panose="02020603050405020304" pitchFamily="18" charset="0"/>
            </a:endParaRPr>
          </a:p>
        </p:txBody>
      </p:sp>
      <p:sp>
        <p:nvSpPr>
          <p:cNvPr id="43011" name="Rectangle 1026">
            <a:extLst>
              <a:ext uri="{FF2B5EF4-FFF2-40B4-BE49-F238E27FC236}">
                <a16:creationId xmlns:a16="http://schemas.microsoft.com/office/drawing/2014/main" id="{0428E054-F975-CF18-98F2-D0EE08FD2DA4}"/>
              </a:ext>
            </a:extLst>
          </p:cNvPr>
          <p:cNvSpPr>
            <a:spLocks noGrp="1" noRot="1" noChangeAspect="1" noChangeArrowheads="1" noTextEdit="1"/>
          </p:cNvSpPr>
          <p:nvPr>
            <p:ph type="sldImg"/>
          </p:nvPr>
        </p:nvSpPr>
        <p:spPr>
          <a:ln/>
        </p:spPr>
      </p:sp>
      <p:sp>
        <p:nvSpPr>
          <p:cNvPr id="43012" name="Segnaposto note 4">
            <a:extLst>
              <a:ext uri="{FF2B5EF4-FFF2-40B4-BE49-F238E27FC236}">
                <a16:creationId xmlns:a16="http://schemas.microsoft.com/office/drawing/2014/main" id="{AD0D64F4-5506-63E2-DB96-A6BE4D520252}"/>
              </a:ext>
            </a:extLst>
          </p:cNvPr>
          <p:cNvSpPr>
            <a:spLocks noGrp="1"/>
          </p:cNvSpPr>
          <p:nvPr/>
        </p:nvSpPr>
        <p:spPr bwMode="auto">
          <a:xfrm>
            <a:off x="911225" y="4462463"/>
            <a:ext cx="502285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2" tIns="48253" rIns="96502" bIns="48253"/>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30000"/>
              </a:spcBef>
            </a:pPr>
            <a:endParaRPr lang="it-IT" altLang="it-IT" sz="1200" b="0">
              <a:solidFill>
                <a:srgbClr val="000000"/>
              </a:solidFill>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B823B20B-2B15-B48F-DDC7-2E55DEBDC1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Arial" panose="020B0604020202020204" pitchFamily="34" charset="0"/>
              </a:defRPr>
            </a:lvl1pPr>
            <a:lvl2pPr marL="742950" indent="-285750" defTabSz="965200">
              <a:defRPr b="1">
                <a:solidFill>
                  <a:schemeClr val="tx1"/>
                </a:solidFill>
                <a:latin typeface="Arial" panose="020B0604020202020204" pitchFamily="34" charset="0"/>
              </a:defRPr>
            </a:lvl2pPr>
            <a:lvl3pPr marL="1143000" indent="-228600" defTabSz="965200">
              <a:defRPr b="1">
                <a:solidFill>
                  <a:schemeClr val="tx1"/>
                </a:solidFill>
                <a:latin typeface="Arial" panose="020B0604020202020204" pitchFamily="34" charset="0"/>
              </a:defRPr>
            </a:lvl3pPr>
            <a:lvl4pPr marL="1600200" indent="-228600" defTabSz="965200">
              <a:defRPr b="1">
                <a:solidFill>
                  <a:schemeClr val="tx1"/>
                </a:solidFill>
                <a:latin typeface="Arial" panose="020B0604020202020204" pitchFamily="34" charset="0"/>
              </a:defRPr>
            </a:lvl4pPr>
            <a:lvl5pPr marL="2057400" indent="-228600" defTabSz="965200">
              <a:defRPr b="1">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b="1">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b="1">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b="1">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b="1">
                <a:solidFill>
                  <a:schemeClr val="tx1"/>
                </a:solidFill>
                <a:latin typeface="Arial" panose="020B0604020202020204" pitchFamily="34" charset="0"/>
              </a:defRPr>
            </a:lvl9pPr>
          </a:lstStyle>
          <a:p>
            <a:fld id="{3005A781-E8EF-4188-B646-6CF136A73545}" type="slidenum">
              <a:rPr lang="en-US" altLang="it-IT" sz="1400" b="0">
                <a:solidFill>
                  <a:srgbClr val="000000"/>
                </a:solidFill>
                <a:latin typeface="Times New Roman" panose="02020603050405020304" pitchFamily="18" charset="0"/>
              </a:rPr>
              <a:pPr/>
              <a:t>10</a:t>
            </a:fld>
            <a:endParaRPr lang="en-US" altLang="it-IT" sz="1400" b="0">
              <a:solidFill>
                <a:srgbClr val="000000"/>
              </a:solidFill>
              <a:latin typeface="Times New Roman" panose="02020603050405020304" pitchFamily="18" charset="0"/>
            </a:endParaRPr>
          </a:p>
        </p:txBody>
      </p:sp>
      <p:sp>
        <p:nvSpPr>
          <p:cNvPr id="45059" name="Rectangle 2">
            <a:extLst>
              <a:ext uri="{FF2B5EF4-FFF2-40B4-BE49-F238E27FC236}">
                <a16:creationId xmlns:a16="http://schemas.microsoft.com/office/drawing/2014/main" id="{6408BF1A-7509-0EE8-EC55-E7EB60F2B786}"/>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FFB10486-D2A9-0AF6-CA2D-CC4EE5921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a titolo">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6B0AC6A-AD48-9D3E-D93C-3D0F468706E8}"/>
              </a:ext>
            </a:extLst>
          </p:cNvPr>
          <p:cNvSpPr>
            <a:spLocks noChangeArrowheads="1"/>
          </p:cNvSpPr>
          <p:nvPr userDrawn="1"/>
        </p:nvSpPr>
        <p:spPr bwMode="auto">
          <a:xfrm>
            <a:off x="0" y="0"/>
            <a:ext cx="9144000" cy="51435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dirty="0">
              <a:solidFill>
                <a:schemeClr val="bg1"/>
              </a:solidFill>
            </a:endParaRPr>
          </a:p>
        </p:txBody>
      </p:sp>
      <p:pic>
        <p:nvPicPr>
          <p:cNvPr id="3" name="Immagine 6">
            <a:extLst>
              <a:ext uri="{FF2B5EF4-FFF2-40B4-BE49-F238E27FC236}">
                <a16:creationId xmlns:a16="http://schemas.microsoft.com/office/drawing/2014/main" id="{CB37D766-021E-AB06-B996-1B7D5A9DCC9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46213" y="1701800"/>
            <a:ext cx="6249987"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6098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3305176"/>
            <a:ext cx="7772400" cy="1021556"/>
          </a:xfrm>
        </p:spPr>
        <p:txBody>
          <a:bodyPr anchor="t"/>
          <a:lstStyle>
            <a:lvl1pPr algn="l">
              <a:defRPr sz="3000" b="1" cap="all"/>
            </a:lvl1pPr>
          </a:lstStyle>
          <a:p>
            <a:r>
              <a:rPr lang="it-IT"/>
              <a:t>Fare clic per modificare lo stile del titolo</a:t>
            </a:r>
            <a:endParaRPr lang="en-US"/>
          </a:p>
        </p:txBody>
      </p:sp>
      <p:sp>
        <p:nvSpPr>
          <p:cNvPr id="3" name="Segnaposto testo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it-IT"/>
              <a:t>Fare clic per modificare stili del testo dello schema</a:t>
            </a:r>
          </a:p>
        </p:txBody>
      </p:sp>
    </p:spTree>
    <p:extLst>
      <p:ext uri="{BB962C8B-B14F-4D97-AF65-F5344CB8AC3E}">
        <p14:creationId xmlns:p14="http://schemas.microsoft.com/office/powerpoint/2010/main" val="23221574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contenuto 2"/>
          <p:cNvSpPr>
            <a:spLocks noGrp="1"/>
          </p:cNvSpPr>
          <p:nvPr>
            <p:ph sz="half" idx="1"/>
          </p:nvPr>
        </p:nvSpPr>
        <p:spPr>
          <a:xfrm>
            <a:off x="719138" y="985838"/>
            <a:ext cx="3810000" cy="377071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p:cNvSpPr>
            <a:spLocks noGrp="1"/>
          </p:cNvSpPr>
          <p:nvPr>
            <p:ph sz="half" idx="2"/>
          </p:nvPr>
        </p:nvSpPr>
        <p:spPr>
          <a:xfrm>
            <a:off x="4681538" y="985838"/>
            <a:ext cx="3810000" cy="377071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314768081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05979"/>
            <a:ext cx="8229600" cy="857250"/>
          </a:xfrm>
        </p:spPr>
        <p:txBody>
          <a:bodyPr/>
          <a:lstStyle>
            <a:lvl1pPr>
              <a:defRPr/>
            </a:lvl1pPr>
          </a:lstStyle>
          <a:p>
            <a:r>
              <a:rPr lang="it-IT"/>
              <a:t>Fare clic per modificare lo stile del titolo</a:t>
            </a:r>
            <a:endParaRPr lang="en-US"/>
          </a:p>
        </p:txBody>
      </p:sp>
      <p:sp>
        <p:nvSpPr>
          <p:cNvPr id="3" name="Segnaposto testo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stili del testo dello schema</a:t>
            </a:r>
          </a:p>
        </p:txBody>
      </p:sp>
      <p:sp>
        <p:nvSpPr>
          <p:cNvPr id="4" name="Segnaposto contenuto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stili del testo dello schema</a:t>
            </a:r>
          </a:p>
        </p:txBody>
      </p:sp>
      <p:sp>
        <p:nvSpPr>
          <p:cNvPr id="6" name="Segnaposto contenuto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733700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Tree>
    <p:extLst>
      <p:ext uri="{BB962C8B-B14F-4D97-AF65-F5344CB8AC3E}">
        <p14:creationId xmlns:p14="http://schemas.microsoft.com/office/powerpoint/2010/main" val="35387459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48397074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1" y="204787"/>
            <a:ext cx="3008313" cy="871538"/>
          </a:xfrm>
        </p:spPr>
        <p:txBody>
          <a:bodyPr anchor="b"/>
          <a:lstStyle>
            <a:lvl1pPr algn="l">
              <a:defRPr sz="1500" b="1"/>
            </a:lvl1pPr>
          </a:lstStyle>
          <a:p>
            <a:r>
              <a:rPr lang="it-IT"/>
              <a:t>Fare clic per modificare lo stile del titolo</a:t>
            </a:r>
            <a:endParaRPr lang="en-US"/>
          </a:p>
        </p:txBody>
      </p:sp>
      <p:sp>
        <p:nvSpPr>
          <p:cNvPr id="3" name="Segnaposto contenuto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stili del testo dello schema</a:t>
            </a:r>
          </a:p>
        </p:txBody>
      </p:sp>
    </p:spTree>
    <p:extLst>
      <p:ext uri="{BB962C8B-B14F-4D97-AF65-F5344CB8AC3E}">
        <p14:creationId xmlns:p14="http://schemas.microsoft.com/office/powerpoint/2010/main" val="217022256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3600450"/>
            <a:ext cx="5486400" cy="425054"/>
          </a:xfrm>
        </p:spPr>
        <p:txBody>
          <a:bodyPr anchor="b"/>
          <a:lstStyle>
            <a:lvl1pPr algn="l">
              <a:defRPr sz="1500" b="1"/>
            </a:lvl1pPr>
          </a:lstStyle>
          <a:p>
            <a:r>
              <a:rPr lang="it-IT"/>
              <a:t>Fare clic per modificare lo stile del titolo</a:t>
            </a:r>
            <a:endParaRPr lang="en-US"/>
          </a:p>
        </p:txBody>
      </p:sp>
      <p:sp>
        <p:nvSpPr>
          <p:cNvPr id="3" name="Segnaposto immagine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Segnaposto testo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stili del testo dello schema</a:t>
            </a:r>
          </a:p>
        </p:txBody>
      </p:sp>
    </p:spTree>
    <p:extLst>
      <p:ext uri="{BB962C8B-B14F-4D97-AF65-F5344CB8AC3E}">
        <p14:creationId xmlns:p14="http://schemas.microsoft.com/office/powerpoint/2010/main" val="151251554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202820904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548438" y="1"/>
            <a:ext cx="1943100" cy="4756547"/>
          </a:xfrm>
        </p:spPr>
        <p:txBody>
          <a:bodyPr vert="eaVert"/>
          <a:lstStyle/>
          <a:p>
            <a:r>
              <a:rPr lang="it-IT"/>
              <a:t>Fare clic per modificare lo stile del titolo</a:t>
            </a:r>
            <a:endParaRPr lang="en-US"/>
          </a:p>
        </p:txBody>
      </p:sp>
      <p:sp>
        <p:nvSpPr>
          <p:cNvPr id="3" name="Segnaposto testo verticale 2"/>
          <p:cNvSpPr>
            <a:spLocks noGrp="1"/>
          </p:cNvSpPr>
          <p:nvPr>
            <p:ph type="body" orient="vert" idx="1"/>
          </p:nvPr>
        </p:nvSpPr>
        <p:spPr>
          <a:xfrm>
            <a:off x="715964" y="1"/>
            <a:ext cx="5680075" cy="4756547"/>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340657898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A80FE12-BC03-95E1-06DA-47D1BEE20692}"/>
              </a:ext>
            </a:extLst>
          </p:cNvPr>
          <p:cNvSpPr>
            <a:spLocks noChangeArrowheads="1"/>
          </p:cNvSpPr>
          <p:nvPr userDrawn="1"/>
        </p:nvSpPr>
        <p:spPr bwMode="auto">
          <a:xfrm>
            <a:off x="0" y="20638"/>
            <a:ext cx="9144000" cy="1235075"/>
          </a:xfrm>
          <a:prstGeom prst="rect">
            <a:avLst/>
          </a:prstGeom>
          <a:solidFill>
            <a:srgbClr val="9B0014"/>
          </a:solidFill>
          <a:ln>
            <a:noFill/>
          </a:ln>
        </p:spPr>
        <p:txBody>
          <a:bodyPr wrap="none" rIns="27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a:solidFill>
                <a:schemeClr val="bg1"/>
              </a:solidFill>
            </a:endParaRPr>
          </a:p>
        </p:txBody>
      </p:sp>
      <p:pic>
        <p:nvPicPr>
          <p:cNvPr id="4" name="Immagine 6">
            <a:extLst>
              <a:ext uri="{FF2B5EF4-FFF2-40B4-BE49-F238E27FC236}">
                <a16:creationId xmlns:a16="http://schemas.microsoft.com/office/drawing/2014/main" id="{4DC1294F-ACAD-75F3-98B0-19E67682885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663" y="201613"/>
            <a:ext cx="3387725"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magine 7">
            <a:extLst>
              <a:ext uri="{FF2B5EF4-FFF2-40B4-BE49-F238E27FC236}">
                <a16:creationId xmlns:a16="http://schemas.microsoft.com/office/drawing/2014/main" id="{8F61BC8A-628D-43DB-DE1E-C710BF153E66}"/>
              </a:ext>
            </a:extLst>
          </p:cNvPr>
          <p:cNvPicPr>
            <a:picLocks noChangeAspect="1"/>
          </p:cNvPicPr>
          <p:nvPr userDrawn="1"/>
        </p:nvPicPr>
        <p:blipFill>
          <a:blip r:embed="rId3">
            <a:extLst>
              <a:ext uri="{28A0092B-C50C-407E-A947-70E740481C1C}">
                <a14:useLocalDpi xmlns:a14="http://schemas.microsoft.com/office/drawing/2010/main" val="0"/>
              </a:ext>
            </a:extLst>
          </a:blip>
          <a:srcRect t="22408" b="22343"/>
          <a:stretch>
            <a:fillRect/>
          </a:stretch>
        </p:blipFill>
        <p:spPr bwMode="auto">
          <a:xfrm>
            <a:off x="7391400" y="195263"/>
            <a:ext cx="17526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olo 1"/>
          <p:cNvSpPr>
            <a:spLocks noGrp="1"/>
          </p:cNvSpPr>
          <p:nvPr>
            <p:ph type="ctrTitle"/>
          </p:nvPr>
        </p:nvSpPr>
        <p:spPr>
          <a:xfrm>
            <a:off x="685800" y="1695462"/>
            <a:ext cx="7772400" cy="1488152"/>
          </a:xfrm>
          <a:prstGeom prst="rect">
            <a:avLst/>
          </a:prstGeom>
        </p:spPr>
        <p:txBody>
          <a:bodyPr/>
          <a:lstStyle>
            <a:lvl1pPr>
              <a:defRPr sz="4000">
                <a:solidFill>
                  <a:srgbClr val="C00000"/>
                </a:solidFill>
              </a:defRPr>
            </a:lvl1pPr>
          </a:lstStyle>
          <a:p>
            <a:r>
              <a:rPr lang="it-IT" dirty="0"/>
              <a:t>Fare clic per modificare lo stile del titolo</a:t>
            </a:r>
          </a:p>
        </p:txBody>
      </p:sp>
      <p:sp>
        <p:nvSpPr>
          <p:cNvPr id="14" name="Segnaposto testo 13"/>
          <p:cNvSpPr>
            <a:spLocks noGrp="1"/>
          </p:cNvSpPr>
          <p:nvPr>
            <p:ph type="body" sz="quarter" idx="10"/>
          </p:nvPr>
        </p:nvSpPr>
        <p:spPr>
          <a:xfrm>
            <a:off x="685800" y="3500163"/>
            <a:ext cx="7832903" cy="647700"/>
          </a:xfrm>
        </p:spPr>
        <p:txBody>
          <a:bodyPr/>
          <a:lstStyle>
            <a:lvl1pPr marL="0" indent="0" algn="ctr">
              <a:buNone/>
              <a:defRPr sz="2800">
                <a:solidFill>
                  <a:srgbClr val="C00000"/>
                </a:solidFill>
              </a:defRPr>
            </a:lvl1pPr>
          </a:lstStyle>
          <a:p>
            <a:pPr lvl="0"/>
            <a:r>
              <a:rPr lang="it-IT" dirty="0"/>
              <a:t>Modifica gli stili del testo dello schema</a:t>
            </a:r>
          </a:p>
        </p:txBody>
      </p:sp>
    </p:spTree>
    <p:extLst>
      <p:ext uri="{BB962C8B-B14F-4D97-AF65-F5344CB8AC3E}">
        <p14:creationId xmlns:p14="http://schemas.microsoft.com/office/powerpoint/2010/main" val="2175403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titolo">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42F8048-C016-8D6D-BBEA-BA24E7C6A4F7}"/>
              </a:ext>
            </a:extLst>
          </p:cNvPr>
          <p:cNvSpPr>
            <a:spLocks noChangeArrowheads="1"/>
          </p:cNvSpPr>
          <p:nvPr userDrawn="1"/>
        </p:nvSpPr>
        <p:spPr bwMode="auto">
          <a:xfrm>
            <a:off x="0" y="0"/>
            <a:ext cx="9144000" cy="51435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dirty="0">
              <a:solidFill>
                <a:schemeClr val="bg1"/>
              </a:solidFill>
            </a:endParaRPr>
          </a:p>
        </p:txBody>
      </p:sp>
      <p:pic>
        <p:nvPicPr>
          <p:cNvPr id="3" name="Picture 3" descr="SigilloLogoLAST_WhiteOK">
            <a:extLst>
              <a:ext uri="{FF2B5EF4-FFF2-40B4-BE49-F238E27FC236}">
                <a16:creationId xmlns:a16="http://schemas.microsoft.com/office/drawing/2014/main" id="{AD06755D-C0C7-AC27-9D80-2FF027BFE38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81163" y="1279525"/>
            <a:ext cx="5781675"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545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titolo">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701D778-3F70-D401-91E7-034F68C7EB36}"/>
              </a:ext>
            </a:extLst>
          </p:cNvPr>
          <p:cNvSpPr>
            <a:spLocks noChangeArrowheads="1"/>
          </p:cNvSpPr>
          <p:nvPr userDrawn="1"/>
        </p:nvSpPr>
        <p:spPr bwMode="auto">
          <a:xfrm>
            <a:off x="0" y="0"/>
            <a:ext cx="9144000" cy="51435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dirty="0">
              <a:solidFill>
                <a:schemeClr val="bg1"/>
              </a:solidFill>
            </a:endParaRPr>
          </a:p>
        </p:txBody>
      </p:sp>
      <p:sp>
        <p:nvSpPr>
          <p:cNvPr id="3" name="Segnaposto testo 2"/>
          <p:cNvSpPr>
            <a:spLocks noGrp="1"/>
          </p:cNvSpPr>
          <p:nvPr>
            <p:ph type="body" sz="quarter" idx="10"/>
          </p:nvPr>
        </p:nvSpPr>
        <p:spPr>
          <a:xfrm>
            <a:off x="1763713" y="1851025"/>
            <a:ext cx="5616575" cy="1225550"/>
          </a:xfrm>
        </p:spPr>
        <p:txBody>
          <a:bodyPr/>
          <a:lstStyle>
            <a:lvl1pPr marL="0" indent="0" algn="ctr">
              <a:buNone/>
              <a:defRPr sz="2400">
                <a:solidFill>
                  <a:schemeClr val="bg1"/>
                </a:solidFill>
              </a:defRPr>
            </a:lvl1pPr>
          </a:lstStyle>
          <a:p>
            <a:pPr lvl="0"/>
            <a:r>
              <a:rPr lang="it-IT"/>
              <a:t>Modifica gli stili del testo dello schema</a:t>
            </a:r>
          </a:p>
        </p:txBody>
      </p:sp>
    </p:spTree>
    <p:extLst>
      <p:ext uri="{BB962C8B-B14F-4D97-AF65-F5344CB8AC3E}">
        <p14:creationId xmlns:p14="http://schemas.microsoft.com/office/powerpoint/2010/main" val="2161050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62495D9-F2AC-9AB2-CB72-BB179EF8E771}"/>
              </a:ext>
            </a:extLst>
          </p:cNvPr>
          <p:cNvSpPr>
            <a:spLocks noChangeArrowheads="1"/>
          </p:cNvSpPr>
          <p:nvPr userDrawn="1"/>
        </p:nvSpPr>
        <p:spPr bwMode="auto">
          <a:xfrm>
            <a:off x="0" y="0"/>
            <a:ext cx="9144000" cy="855663"/>
          </a:xfrm>
          <a:prstGeom prst="rect">
            <a:avLst/>
          </a:prstGeom>
          <a:solidFill>
            <a:srgbClr val="9B0014"/>
          </a:solidFill>
          <a:ln>
            <a:noFill/>
          </a:ln>
        </p:spPr>
        <p:txBody>
          <a:bodyPr wrap="none" rIns="360000"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eaLnBrk="1" hangingPunct="1">
              <a:defRPr/>
            </a:pPr>
            <a:endParaRPr lang="it-IT" altLang="it-IT" sz="2400" dirty="0">
              <a:solidFill>
                <a:schemeClr val="bg1"/>
              </a:solidFill>
            </a:endParaRPr>
          </a:p>
        </p:txBody>
      </p:sp>
      <p:pic>
        <p:nvPicPr>
          <p:cNvPr id="3" name="Immagine 7">
            <a:extLst>
              <a:ext uri="{FF2B5EF4-FFF2-40B4-BE49-F238E27FC236}">
                <a16:creationId xmlns:a16="http://schemas.microsoft.com/office/drawing/2014/main" id="{3229D8D0-47FD-5383-BA10-0B427F6A659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33392"/>
          <a:stretch>
            <a:fillRect/>
          </a:stretch>
        </p:blipFill>
        <p:spPr bwMode="auto">
          <a:xfrm>
            <a:off x="90488" y="152400"/>
            <a:ext cx="142875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1FF78861-18A5-0603-1B8D-A86952963C21}"/>
              </a:ext>
            </a:extLst>
          </p:cNvPr>
          <p:cNvSpPr>
            <a:spLocks noChangeArrowheads="1"/>
          </p:cNvSpPr>
          <p:nvPr userDrawn="1"/>
        </p:nvSpPr>
        <p:spPr bwMode="auto">
          <a:xfrm>
            <a:off x="0" y="4751388"/>
            <a:ext cx="9144000" cy="401637"/>
          </a:xfrm>
          <a:prstGeom prst="rect">
            <a:avLst/>
          </a:prstGeom>
          <a:solidFill>
            <a:srgbClr val="9B0014"/>
          </a:solidFill>
          <a:ln>
            <a:noFill/>
          </a:ln>
        </p:spPr>
        <p:txBody>
          <a:bodyPr wrap="none" rIns="360000"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eaLnBrk="1" hangingPunct="1">
              <a:defRPr/>
            </a:pPr>
            <a:endParaRPr lang="it-IT" altLang="it-IT" sz="2400" dirty="0">
              <a:solidFill>
                <a:schemeClr val="bg1"/>
              </a:solidFill>
            </a:endParaRPr>
          </a:p>
        </p:txBody>
      </p:sp>
      <p:pic>
        <p:nvPicPr>
          <p:cNvPr id="5" name="Immagine 10">
            <a:extLst>
              <a:ext uri="{FF2B5EF4-FFF2-40B4-BE49-F238E27FC236}">
                <a16:creationId xmlns:a16="http://schemas.microsoft.com/office/drawing/2014/main" id="{3C876785-767F-5263-C8E7-DA1303CAB8D3}"/>
              </a:ext>
            </a:extLst>
          </p:cNvPr>
          <p:cNvPicPr>
            <a:picLocks noChangeAspect="1"/>
          </p:cNvPicPr>
          <p:nvPr userDrawn="1"/>
        </p:nvPicPr>
        <p:blipFill>
          <a:blip r:embed="rId3">
            <a:extLst>
              <a:ext uri="{28A0092B-C50C-407E-A947-70E740481C1C}">
                <a14:useLocalDpi xmlns:a14="http://schemas.microsoft.com/office/drawing/2010/main" val="0"/>
              </a:ext>
            </a:extLst>
          </a:blip>
          <a:srcRect l="1831" t="23801" r="78734" b="24020"/>
          <a:stretch>
            <a:fillRect/>
          </a:stretch>
        </p:blipFill>
        <p:spPr bwMode="auto">
          <a:xfrm>
            <a:off x="1562100" y="128588"/>
            <a:ext cx="23971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asellaDiTesto 6">
            <a:extLst>
              <a:ext uri="{FF2B5EF4-FFF2-40B4-BE49-F238E27FC236}">
                <a16:creationId xmlns:a16="http://schemas.microsoft.com/office/drawing/2014/main" id="{AF0CD73C-2567-3B09-74E1-2506FEC95F03}"/>
              </a:ext>
            </a:extLst>
          </p:cNvPr>
          <p:cNvSpPr txBox="1">
            <a:spLocks noChangeArrowheads="1"/>
          </p:cNvSpPr>
          <p:nvPr userDrawn="1"/>
        </p:nvSpPr>
        <p:spPr bwMode="auto">
          <a:xfrm>
            <a:off x="0" y="4764088"/>
            <a:ext cx="6673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it-IT" altLang="it-IT" b="0" i="1" dirty="0">
                <a:solidFill>
                  <a:schemeClr val="bg1"/>
                </a:solidFill>
              </a:rPr>
              <a:t>A. Gerosa</a:t>
            </a:r>
          </a:p>
        </p:txBody>
      </p:sp>
      <p:sp>
        <p:nvSpPr>
          <p:cNvPr id="9" name="CasellaDiTesto 8">
            <a:extLst>
              <a:ext uri="{FF2B5EF4-FFF2-40B4-BE49-F238E27FC236}">
                <a16:creationId xmlns:a16="http://schemas.microsoft.com/office/drawing/2014/main" id="{CB8C1999-066F-C74D-3E2F-23C7AD90E9B3}"/>
              </a:ext>
            </a:extLst>
          </p:cNvPr>
          <p:cNvSpPr txBox="1">
            <a:spLocks noChangeArrowheads="1"/>
          </p:cNvSpPr>
          <p:nvPr userDrawn="1"/>
        </p:nvSpPr>
        <p:spPr bwMode="auto">
          <a:xfrm>
            <a:off x="8539163" y="4764088"/>
            <a:ext cx="604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07986C22-A06D-4792-A79A-B8A524847F48}" type="slidenum">
              <a:rPr lang="it-IT" altLang="it-IT" b="0" i="1">
                <a:solidFill>
                  <a:schemeClr val="bg1"/>
                </a:solidFill>
              </a:rPr>
              <a:pPr/>
              <a:t>‹N›</a:t>
            </a:fld>
            <a:endParaRPr lang="it-IT" altLang="it-IT" b="0" i="1">
              <a:solidFill>
                <a:schemeClr val="bg1"/>
              </a:solidFill>
            </a:endParaRPr>
          </a:p>
        </p:txBody>
      </p:sp>
      <p:sp>
        <p:nvSpPr>
          <p:cNvPr id="6" name="Titolo 5"/>
          <p:cNvSpPr>
            <a:spLocks noGrp="1"/>
          </p:cNvSpPr>
          <p:nvPr>
            <p:ph type="title"/>
          </p:nvPr>
        </p:nvSpPr>
        <p:spPr>
          <a:xfrm>
            <a:off x="1845249" y="78437"/>
            <a:ext cx="7251688" cy="728388"/>
          </a:xfrm>
          <a:prstGeom prst="rect">
            <a:avLst/>
          </a:prstGeom>
        </p:spPr>
        <p:txBody>
          <a:bodyPr/>
          <a:lstStyle>
            <a:lvl1pPr algn="r">
              <a:defRPr sz="4000" b="1" cap="small"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it-IT" dirty="0"/>
              <a:t>Fare clic per modificare lo stile del titolo</a:t>
            </a:r>
          </a:p>
        </p:txBody>
      </p:sp>
      <p:sp>
        <p:nvSpPr>
          <p:cNvPr id="8" name="Segnaposto testo 7"/>
          <p:cNvSpPr>
            <a:spLocks noGrp="1"/>
          </p:cNvSpPr>
          <p:nvPr>
            <p:ph type="body" sz="quarter" idx="10"/>
          </p:nvPr>
        </p:nvSpPr>
        <p:spPr>
          <a:xfrm>
            <a:off x="201613" y="1001713"/>
            <a:ext cx="8821737" cy="3740009"/>
          </a:xfrm>
        </p:spPr>
        <p:txBody>
          <a:bodyPr anchor="t"/>
          <a:lstStyle>
            <a:lvl1pPr marL="257175" indent="-257175" algn="l">
              <a:buFont typeface="Arial" panose="020B0604020202020204" pitchFamily="34" charset="0"/>
              <a:buChar char="●"/>
              <a:defRPr sz="3000" b="1"/>
            </a:lvl1pPr>
            <a:lvl2pPr marL="806450" indent="-463550" algn="l">
              <a:buFont typeface="Arial" panose="020B0604020202020204" pitchFamily="34" charset="0"/>
              <a:buChar char="►"/>
              <a:defRPr sz="2800"/>
            </a:lvl2pPr>
            <a:lvl3pPr algn="just">
              <a:defRPr/>
            </a:lvl3pPr>
            <a:lvl4pPr algn="just">
              <a:defRPr/>
            </a:lvl4pPr>
            <a:lvl5pPr algn="just">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886912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F2795E3-77D4-DBC2-457C-01A9F626F5B0}"/>
              </a:ext>
            </a:extLst>
          </p:cNvPr>
          <p:cNvSpPr>
            <a:spLocks noChangeArrowheads="1"/>
          </p:cNvSpPr>
          <p:nvPr userDrawn="1"/>
        </p:nvSpPr>
        <p:spPr bwMode="auto">
          <a:xfrm>
            <a:off x="0" y="0"/>
            <a:ext cx="9155113" cy="576263"/>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defRPr/>
            </a:pPr>
            <a:endParaRPr lang="it-IT" altLang="it-IT" sz="2400">
              <a:solidFill>
                <a:schemeClr val="bg1"/>
              </a:solidFill>
            </a:endParaRPr>
          </a:p>
        </p:txBody>
      </p:sp>
      <p:pic>
        <p:nvPicPr>
          <p:cNvPr id="3" name="Immagine 7">
            <a:extLst>
              <a:ext uri="{FF2B5EF4-FFF2-40B4-BE49-F238E27FC236}">
                <a16:creationId xmlns:a16="http://schemas.microsoft.com/office/drawing/2014/main" id="{CCFE9802-5CA6-419E-A80B-DD7BC4C7A5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2900" y="195263"/>
            <a:ext cx="3036888"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9768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ayout personalizzato">
    <p:spTree>
      <p:nvGrpSpPr>
        <p:cNvPr id="1" name=""/>
        <p:cNvGrpSpPr/>
        <p:nvPr/>
      </p:nvGrpSpPr>
      <p:grpSpPr>
        <a:xfrm>
          <a:off x="0" y="0"/>
          <a:ext cx="0" cy="0"/>
          <a:chOff x="0" y="0"/>
          <a:chExt cx="0" cy="0"/>
        </a:xfrm>
      </p:grpSpPr>
      <p:pic>
        <p:nvPicPr>
          <p:cNvPr id="2" name="Immagine 6">
            <a:extLst>
              <a:ext uri="{FF2B5EF4-FFF2-40B4-BE49-F238E27FC236}">
                <a16:creationId xmlns:a16="http://schemas.microsoft.com/office/drawing/2014/main" id="{D0212D34-348C-A6D9-8AD4-2B87AF03EC3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187325"/>
            <a:ext cx="3325812"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Connettore 1 5">
            <a:extLst>
              <a:ext uri="{FF2B5EF4-FFF2-40B4-BE49-F238E27FC236}">
                <a16:creationId xmlns:a16="http://schemas.microsoft.com/office/drawing/2014/main" id="{BD4942BF-4FB4-F75C-45A9-6E9919B68B49}"/>
              </a:ext>
            </a:extLst>
          </p:cNvPr>
          <p:cNvCxnSpPr>
            <a:cxnSpLocks/>
          </p:cNvCxnSpPr>
          <p:nvPr userDrawn="1"/>
        </p:nvCxnSpPr>
        <p:spPr>
          <a:xfrm>
            <a:off x="0" y="576263"/>
            <a:ext cx="9180513" cy="0"/>
          </a:xfrm>
          <a:prstGeom prst="line">
            <a:avLst/>
          </a:prstGeom>
          <a:ln w="19050">
            <a:solidFill>
              <a:srgbClr val="C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8501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2" name="Text Box 16">
            <a:extLst>
              <a:ext uri="{FF2B5EF4-FFF2-40B4-BE49-F238E27FC236}">
                <a16:creationId xmlns:a16="http://schemas.microsoft.com/office/drawing/2014/main" id="{81BB5090-EA2E-9733-300F-C46DFBC0E7CB}"/>
              </a:ext>
            </a:extLst>
          </p:cNvPr>
          <p:cNvSpPr txBox="1">
            <a:spLocks noChangeArrowheads="1"/>
          </p:cNvSpPr>
          <p:nvPr userDrawn="1"/>
        </p:nvSpPr>
        <p:spPr bwMode="auto">
          <a:xfrm>
            <a:off x="1833563" y="3875088"/>
            <a:ext cx="5913437" cy="1004887"/>
          </a:xfrm>
          <a:prstGeom prst="rect">
            <a:avLst/>
          </a:prstGeom>
          <a:noFill/>
          <a:ln w="9525">
            <a:noFill/>
            <a:miter lim="800000"/>
            <a:headEnd/>
            <a:tailEnd/>
          </a:ln>
          <a:effectLst/>
        </p:spPr>
        <p:txBody>
          <a:bodyPr>
            <a:spAutoFit/>
          </a:bodyPr>
          <a:lstStyle/>
          <a:p>
            <a:pPr algn="ctr">
              <a:spcBef>
                <a:spcPct val="50000"/>
              </a:spcBef>
              <a:buFont typeface="Wingdings" panose="05000000000000000000" pitchFamily="2" charset="2"/>
              <a:buNone/>
              <a:defRPr/>
            </a:pPr>
            <a:r>
              <a:rPr lang="en-US" sz="1650">
                <a:solidFill>
                  <a:srgbClr val="000000"/>
                </a:solidFill>
                <a:latin typeface="Times New Roman" panose="02020603050405020304" pitchFamily="18" charset="0"/>
              </a:rPr>
              <a:t>Charles Kime &amp; Thomas Kaminski</a:t>
            </a:r>
          </a:p>
          <a:p>
            <a:pPr algn="ctr">
              <a:spcBef>
                <a:spcPct val="50000"/>
              </a:spcBef>
              <a:buFont typeface="Wingdings" panose="05000000000000000000" pitchFamily="2" charset="2"/>
              <a:buNone/>
              <a:defRPr/>
            </a:pPr>
            <a:r>
              <a:rPr lang="en-US" sz="1650" b="0">
                <a:solidFill>
                  <a:srgbClr val="000000"/>
                </a:solidFill>
                <a:latin typeface="Times New Roman" panose="02020603050405020304" pitchFamily="18" charset="0"/>
                <a:cs typeface="Times New Roman" pitchFamily="18" charset="0"/>
              </a:rPr>
              <a:t>© 2008 Pearson Education, Inc.</a:t>
            </a:r>
            <a:br>
              <a:rPr lang="en-US" sz="1650" b="0">
                <a:solidFill>
                  <a:srgbClr val="000000"/>
                </a:solidFill>
                <a:latin typeface="Times New Roman" panose="02020603050405020304" pitchFamily="18" charset="0"/>
                <a:cs typeface="Times New Roman" pitchFamily="18" charset="0"/>
              </a:rPr>
            </a:br>
            <a:r>
              <a:rPr lang="en-US" sz="1650" b="0">
                <a:solidFill>
                  <a:srgbClr val="000000"/>
                </a:solidFill>
                <a:latin typeface="Times New Roman" panose="02020603050405020304" pitchFamily="18" charset="0"/>
                <a:cs typeface="Times New Roman" pitchFamily="18" charset="0"/>
              </a:rPr>
              <a:t> </a:t>
            </a:r>
            <a:r>
              <a:rPr lang="en-US" b="0">
                <a:solidFill>
                  <a:srgbClr val="000000"/>
                </a:solidFill>
                <a:latin typeface="Times New Roman" panose="02020603050405020304" pitchFamily="18" charset="0"/>
                <a:cs typeface="Times New Roman" pitchFamily="18" charset="0"/>
              </a:rPr>
              <a:t>(Hyperlinks are active in View Show mode)</a:t>
            </a:r>
          </a:p>
        </p:txBody>
      </p:sp>
      <p:sp>
        <p:nvSpPr>
          <p:cNvPr id="3" name="Text Box 14">
            <a:extLst>
              <a:ext uri="{FF2B5EF4-FFF2-40B4-BE49-F238E27FC236}">
                <a16:creationId xmlns:a16="http://schemas.microsoft.com/office/drawing/2014/main" id="{D3C54990-E59D-0AE3-7B94-9170A14525FD}"/>
              </a:ext>
            </a:extLst>
          </p:cNvPr>
          <p:cNvSpPr txBox="1">
            <a:spLocks noChangeArrowheads="1"/>
          </p:cNvSpPr>
          <p:nvPr userDrawn="1"/>
        </p:nvSpPr>
        <p:spPr bwMode="auto">
          <a:xfrm>
            <a:off x="1301750" y="2136775"/>
            <a:ext cx="697865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50000"/>
              </a:spcBef>
              <a:buFont typeface="Wingdings" panose="05000000000000000000" pitchFamily="2" charset="2"/>
              <a:buNone/>
              <a:defRPr/>
            </a:pPr>
            <a:r>
              <a:rPr lang="en-US" altLang="it-IT" sz="3000">
                <a:solidFill>
                  <a:srgbClr val="3333FF"/>
                </a:solidFill>
                <a:latin typeface="Helvetica" panose="020B0604020202020204" pitchFamily="34" charset="0"/>
              </a:rPr>
              <a:t>Chapter 1 – Digital Systems and Information</a:t>
            </a:r>
          </a:p>
        </p:txBody>
      </p:sp>
      <p:sp>
        <p:nvSpPr>
          <p:cNvPr id="4" name="Text Box 17">
            <a:extLst>
              <a:ext uri="{FF2B5EF4-FFF2-40B4-BE49-F238E27FC236}">
                <a16:creationId xmlns:a16="http://schemas.microsoft.com/office/drawing/2014/main" id="{57208FD7-D088-B14E-6F30-031DE37C4F40}"/>
              </a:ext>
            </a:extLst>
          </p:cNvPr>
          <p:cNvSpPr txBox="1">
            <a:spLocks noChangeArrowheads="1"/>
          </p:cNvSpPr>
          <p:nvPr userDrawn="1"/>
        </p:nvSpPr>
        <p:spPr bwMode="auto">
          <a:xfrm>
            <a:off x="904875" y="1635125"/>
            <a:ext cx="777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50000"/>
              </a:spcBef>
              <a:buFont typeface="Wingdings" panose="05000000000000000000" pitchFamily="2" charset="2"/>
              <a:buNone/>
              <a:defRPr/>
            </a:pPr>
            <a:r>
              <a:rPr lang="en-US" altLang="it-IT" sz="2400">
                <a:solidFill>
                  <a:srgbClr val="000000"/>
                </a:solidFill>
                <a:latin typeface="Times New Roman" panose="02020603050405020304" pitchFamily="18" charset="0"/>
              </a:rPr>
              <a:t>Logic and Computer Design Fundamentals</a:t>
            </a:r>
          </a:p>
        </p:txBody>
      </p:sp>
      <p:sp>
        <p:nvSpPr>
          <p:cNvPr id="5" name="Line 19">
            <a:extLst>
              <a:ext uri="{FF2B5EF4-FFF2-40B4-BE49-F238E27FC236}">
                <a16:creationId xmlns:a16="http://schemas.microsoft.com/office/drawing/2014/main" id="{E12AD14D-5941-90CE-FA62-4518A280A6E8}"/>
              </a:ext>
            </a:extLst>
          </p:cNvPr>
          <p:cNvSpPr>
            <a:spLocks noChangeShapeType="1"/>
          </p:cNvSpPr>
          <p:nvPr userDrawn="1"/>
        </p:nvSpPr>
        <p:spPr bwMode="auto">
          <a:xfrm>
            <a:off x="579438" y="1450975"/>
            <a:ext cx="8015287" cy="0"/>
          </a:xfrm>
          <a:prstGeom prst="line">
            <a:avLst/>
          </a:prstGeom>
          <a:noFill/>
          <a:ln w="76200">
            <a:solidFill>
              <a:srgbClr val="3333FF"/>
            </a:solidFill>
            <a:round/>
            <a:headEnd/>
            <a:tailEnd/>
          </a:ln>
          <a:extLst>
            <a:ext uri="{909E8E84-426E-40DD-AFC4-6F175D3DCCD1}">
              <a14:hiddenFill xmlns:a14="http://schemas.microsoft.com/office/drawing/2010/main">
                <a:noFill/>
              </a14:hiddenFill>
            </a:ext>
          </a:extLst>
        </p:spPr>
        <p:txBody>
          <a:bodyPr/>
          <a:lstStyle/>
          <a:p>
            <a:endParaRPr lang="it-IT"/>
          </a:p>
        </p:txBody>
      </p:sp>
    </p:spTree>
    <p:extLst>
      <p:ext uri="{BB962C8B-B14F-4D97-AF65-F5344CB8AC3E}">
        <p14:creationId xmlns:p14="http://schemas.microsoft.com/office/powerpoint/2010/main" val="381610655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30899082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FCA72CDF-56F6-547B-2CF3-BD73F0A2FB60}"/>
              </a:ext>
            </a:extLst>
          </p:cNvPr>
          <p:cNvSpPr>
            <a:spLocks noGrp="1" noChangeArrowheads="1"/>
          </p:cNvSpPr>
          <p:nvPr>
            <p:ph type="body" idx="1"/>
          </p:nvPr>
        </p:nvSpPr>
        <p:spPr bwMode="auto">
          <a:xfrm>
            <a:off x="249238" y="911225"/>
            <a:ext cx="864552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Click to edit Master text styles</a:t>
            </a:r>
          </a:p>
          <a:p>
            <a:pPr lvl="1"/>
            <a:r>
              <a:rPr lang="it-IT" altLang="it-IT"/>
              <a:t>Second level</a:t>
            </a:r>
          </a:p>
          <a:p>
            <a:pPr lvl="2"/>
            <a:r>
              <a:rPr lang="it-IT" altLang="it-IT"/>
              <a:t>Third level</a:t>
            </a:r>
          </a:p>
          <a:p>
            <a:pPr lvl="3"/>
            <a:r>
              <a:rPr lang="it-IT" altLang="it-IT"/>
              <a:t>Fourth level</a:t>
            </a:r>
          </a:p>
          <a:p>
            <a:pPr lvl="4"/>
            <a:r>
              <a:rPr lang="it-IT" altLang="it-IT"/>
              <a:t>Fifth level</a:t>
            </a:r>
          </a:p>
        </p:txBody>
      </p:sp>
      <p:sp>
        <p:nvSpPr>
          <p:cNvPr id="9" name="Rectangle 5">
            <a:extLst>
              <a:ext uri="{FF2B5EF4-FFF2-40B4-BE49-F238E27FC236}">
                <a16:creationId xmlns:a16="http://schemas.microsoft.com/office/drawing/2014/main" id="{C2D3FDD8-3B66-0F32-AD13-27F929CF377D}"/>
              </a:ext>
            </a:extLst>
          </p:cNvPr>
          <p:cNvSpPr>
            <a:spLocks noGrp="1" noChangeArrowheads="1"/>
          </p:cNvSpPr>
          <p:nvPr>
            <p:ph type="ftr" sz="quarter" idx="3"/>
          </p:nvPr>
        </p:nvSpPr>
        <p:spPr bwMode="auto">
          <a:xfrm>
            <a:off x="0" y="4786313"/>
            <a:ext cx="2895600" cy="357187"/>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900" b="0">
                <a:latin typeface="Arial" charset="0"/>
              </a:defRPr>
            </a:lvl1pPr>
          </a:lstStyle>
          <a:p>
            <a:pPr>
              <a:defRPr/>
            </a:pPr>
            <a:r>
              <a:rPr lang="it-IT"/>
              <a:t>Facoltà di Economia</a:t>
            </a:r>
          </a:p>
        </p:txBody>
      </p:sp>
      <p:sp>
        <p:nvSpPr>
          <p:cNvPr id="10" name="Rectangle 6">
            <a:extLst>
              <a:ext uri="{FF2B5EF4-FFF2-40B4-BE49-F238E27FC236}">
                <a16:creationId xmlns:a16="http://schemas.microsoft.com/office/drawing/2014/main" id="{55B4D645-CE6E-719C-77F1-E01DD12EA9E0}"/>
              </a:ext>
            </a:extLst>
          </p:cNvPr>
          <p:cNvSpPr>
            <a:spLocks noGrp="1" noChangeArrowheads="1"/>
          </p:cNvSpPr>
          <p:nvPr>
            <p:ph type="sldNum" sz="quarter" idx="4"/>
          </p:nvPr>
        </p:nvSpPr>
        <p:spPr bwMode="auto">
          <a:xfrm>
            <a:off x="4286250" y="4786313"/>
            <a:ext cx="571500" cy="357187"/>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defRPr sz="900" b="0"/>
            </a:lvl1pPr>
          </a:lstStyle>
          <a:p>
            <a:fld id="{7FB30E06-72B3-4181-8EEC-D6E0912EDB6A}" type="slidenum">
              <a:rPr lang="it-IT" altLang="it-IT"/>
              <a:pPr/>
              <a:t>‹N›</a:t>
            </a:fld>
            <a:endParaRPr lang="it-IT" altLang="it-IT"/>
          </a:p>
        </p:txBody>
      </p:sp>
    </p:spTree>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Lst>
  <p:txStyles>
    <p:titleStyle>
      <a:lvl1pPr algn="ctr" rtl="0" eaLnBrk="0" fontAlgn="base" hangingPunct="0">
        <a:spcBef>
          <a:spcPct val="0"/>
        </a:spcBef>
        <a:spcAft>
          <a:spcPct val="0"/>
        </a:spcAft>
        <a:defRPr sz="3300">
          <a:solidFill>
            <a:schemeClr val="tx2"/>
          </a:solidFill>
          <a:latin typeface="Arial" charset="0"/>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900" algn="ctr" rtl="0" fontAlgn="base">
        <a:spcBef>
          <a:spcPct val="0"/>
        </a:spcBef>
        <a:spcAft>
          <a:spcPct val="0"/>
        </a:spcAft>
        <a:defRPr sz="3300">
          <a:solidFill>
            <a:schemeClr val="tx2"/>
          </a:solidFill>
          <a:latin typeface="Arial" charset="0"/>
        </a:defRPr>
      </a:lvl6pPr>
      <a:lvl7pPr marL="685800" algn="ctr" rtl="0" fontAlgn="base">
        <a:spcBef>
          <a:spcPct val="0"/>
        </a:spcBef>
        <a:spcAft>
          <a:spcPct val="0"/>
        </a:spcAft>
        <a:defRPr sz="3300">
          <a:solidFill>
            <a:schemeClr val="tx2"/>
          </a:solidFill>
          <a:latin typeface="Arial" charset="0"/>
        </a:defRPr>
      </a:lvl7pPr>
      <a:lvl8pPr marL="1028700" algn="ctr" rtl="0" fontAlgn="base">
        <a:spcBef>
          <a:spcPct val="0"/>
        </a:spcBef>
        <a:spcAft>
          <a:spcPct val="0"/>
        </a:spcAft>
        <a:defRPr sz="3300">
          <a:solidFill>
            <a:schemeClr val="tx2"/>
          </a:solidFill>
          <a:latin typeface="Arial" charset="0"/>
        </a:defRPr>
      </a:lvl8pPr>
      <a:lvl9pPr marL="1371600" algn="ctr" rtl="0" fontAlgn="base">
        <a:spcBef>
          <a:spcPct val="0"/>
        </a:spcBef>
        <a:spcAft>
          <a:spcPct val="0"/>
        </a:spcAft>
        <a:defRPr sz="3300">
          <a:solidFill>
            <a:schemeClr val="tx2"/>
          </a:solidFill>
          <a:latin typeface="Arial" charset="0"/>
        </a:defRPr>
      </a:lvl9pPr>
    </p:titleStyle>
    <p:bodyStyle>
      <a:lvl1pPr marL="257175" indent="-257175" algn="l" rtl="0" eaLnBrk="0" fontAlgn="base" hangingPunct="0">
        <a:spcBef>
          <a:spcPct val="20000"/>
        </a:spcBef>
        <a:spcAft>
          <a:spcPct val="0"/>
        </a:spcAft>
        <a:buChar char="•"/>
        <a:defRPr sz="2100">
          <a:solidFill>
            <a:schemeClr val="tx1"/>
          </a:solidFill>
          <a:latin typeface="Arial" charset="0"/>
          <a:ea typeface="+mn-ea"/>
          <a:cs typeface="+mn-cs"/>
        </a:defRPr>
      </a:lvl1pPr>
      <a:lvl2pPr marL="557213" indent="-214313" algn="l" rtl="0" eaLnBrk="0" fontAlgn="base" hangingPunct="0">
        <a:spcBef>
          <a:spcPct val="20000"/>
        </a:spcBef>
        <a:spcAft>
          <a:spcPct val="0"/>
        </a:spcAft>
        <a:buChar char="–"/>
        <a:defRPr sz="1900">
          <a:solidFill>
            <a:schemeClr val="tx1"/>
          </a:solidFill>
          <a:latin typeface="Arial" charset="0"/>
        </a:defRPr>
      </a:lvl2pPr>
      <a:lvl3pPr marL="857250" indent="-171450" algn="l" rtl="0" eaLnBrk="0" fontAlgn="base" hangingPunct="0">
        <a:spcBef>
          <a:spcPct val="20000"/>
        </a:spcBef>
        <a:spcAft>
          <a:spcPct val="0"/>
        </a:spcAft>
        <a:buChar char="•"/>
        <a:defRPr>
          <a:solidFill>
            <a:schemeClr val="tx1"/>
          </a:solidFill>
          <a:latin typeface="Arial" charset="0"/>
        </a:defRPr>
      </a:lvl3pPr>
      <a:lvl4pPr marL="1200150" indent="-171450" algn="l" rtl="0" eaLnBrk="0" fontAlgn="base" hangingPunct="0">
        <a:spcBef>
          <a:spcPct val="20000"/>
        </a:spcBef>
        <a:spcAft>
          <a:spcPct val="0"/>
        </a:spcAft>
        <a:buChar char="–"/>
        <a:defRPr sz="1500">
          <a:solidFill>
            <a:schemeClr val="tx1"/>
          </a:solidFill>
          <a:latin typeface="Arial" charset="0"/>
        </a:defRPr>
      </a:lvl4pPr>
      <a:lvl5pPr marL="1543050" indent="-171450" algn="l" rtl="0" eaLnBrk="0" fontAlgn="base" hangingPunct="0">
        <a:spcBef>
          <a:spcPct val="20000"/>
        </a:spcBef>
        <a:spcAft>
          <a:spcPct val="0"/>
        </a:spcAft>
        <a:buChar char="»"/>
        <a:defRPr sz="1500">
          <a:solidFill>
            <a:schemeClr val="tx1"/>
          </a:solidFill>
          <a:latin typeface="Arial" charset="0"/>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ext Box 28">
            <a:extLst>
              <a:ext uri="{FF2B5EF4-FFF2-40B4-BE49-F238E27FC236}">
                <a16:creationId xmlns:a16="http://schemas.microsoft.com/office/drawing/2014/main" id="{50F40644-6130-04A9-F873-0427A40641F1}"/>
              </a:ext>
            </a:extLst>
          </p:cNvPr>
          <p:cNvSpPr txBox="1">
            <a:spLocks noChangeArrowheads="1"/>
          </p:cNvSpPr>
          <p:nvPr userDrawn="1"/>
        </p:nvSpPr>
        <p:spPr bwMode="auto">
          <a:xfrm>
            <a:off x="696913" y="4754563"/>
            <a:ext cx="2728912"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8">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buFont typeface="Wingdings" panose="05000000000000000000" pitchFamily="2" charset="2"/>
              <a:buNone/>
              <a:defRPr/>
            </a:pPr>
            <a:endParaRPr lang="en-US" altLang="it-IT" sz="2100">
              <a:solidFill>
                <a:srgbClr val="008000"/>
              </a:solidFill>
              <a:latin typeface="Times New Roman" panose="02020603050405020304" pitchFamily="18" charset="0"/>
            </a:endParaRPr>
          </a:p>
        </p:txBody>
      </p:sp>
      <p:sp>
        <p:nvSpPr>
          <p:cNvPr id="2051" name="Rectangle 3">
            <a:extLst>
              <a:ext uri="{FF2B5EF4-FFF2-40B4-BE49-F238E27FC236}">
                <a16:creationId xmlns:a16="http://schemas.microsoft.com/office/drawing/2014/main" id="{1115804D-5468-50D3-F459-1C5CC287406C}"/>
              </a:ext>
            </a:extLst>
          </p:cNvPr>
          <p:cNvSpPr>
            <a:spLocks noGrp="1" noChangeArrowheads="1"/>
          </p:cNvSpPr>
          <p:nvPr>
            <p:ph type="body" idx="1"/>
          </p:nvPr>
        </p:nvSpPr>
        <p:spPr bwMode="auto">
          <a:xfrm>
            <a:off x="719138" y="985838"/>
            <a:ext cx="7772400" cy="377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Click to 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p>
        </p:txBody>
      </p:sp>
      <p:sp>
        <p:nvSpPr>
          <p:cNvPr id="2052" name="Line 14">
            <a:extLst>
              <a:ext uri="{FF2B5EF4-FFF2-40B4-BE49-F238E27FC236}">
                <a16:creationId xmlns:a16="http://schemas.microsoft.com/office/drawing/2014/main" id="{63278536-4528-20A0-FF81-AA455B3C8118}"/>
              </a:ext>
            </a:extLst>
          </p:cNvPr>
          <p:cNvSpPr>
            <a:spLocks noChangeShapeType="1"/>
          </p:cNvSpPr>
          <p:nvPr userDrawn="1"/>
        </p:nvSpPr>
        <p:spPr bwMode="auto">
          <a:xfrm>
            <a:off x="581025" y="879475"/>
            <a:ext cx="8015288" cy="0"/>
          </a:xfrm>
          <a:prstGeom prst="line">
            <a:avLst/>
          </a:prstGeom>
          <a:noFill/>
          <a:ln w="76200">
            <a:solidFill>
              <a:srgbClr val="3333FF"/>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2053" name="Rectangle 15">
            <a:extLst>
              <a:ext uri="{FF2B5EF4-FFF2-40B4-BE49-F238E27FC236}">
                <a16:creationId xmlns:a16="http://schemas.microsoft.com/office/drawing/2014/main" id="{C3279DDD-1577-359F-102E-BD6292B64EE2}"/>
              </a:ext>
            </a:extLst>
          </p:cNvPr>
          <p:cNvSpPr>
            <a:spLocks noGrp="1" noChangeArrowheads="1"/>
          </p:cNvSpPr>
          <p:nvPr>
            <p:ph type="title"/>
          </p:nvPr>
        </p:nvSpPr>
        <p:spPr bwMode="auto">
          <a:xfrm>
            <a:off x="715963" y="0"/>
            <a:ext cx="77724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it-IT"/>
              <a:t>Click to edit Master title Style</a:t>
            </a:r>
          </a:p>
        </p:txBody>
      </p:sp>
    </p:spTree>
  </p:cSld>
  <p:clrMap bg1="lt1" tx1="dk1" bg2="lt2" tx2="dk2" accent1="accent1" accent2="accent2" accent3="accent3" accent4="accent4" accent5="accent5" accent6="accent6" hlink="hlink" folHlink="folHlink"/>
  <p:sldLayoutIdLst>
    <p:sldLayoutId id="2147484304" r:id="rId1"/>
    <p:sldLayoutId id="2147484305" r:id="rId2"/>
    <p:sldLayoutId id="2147484306" r:id="rId3"/>
    <p:sldLayoutId id="2147484307" r:id="rId4"/>
    <p:sldLayoutId id="2147484308" r:id="rId5"/>
    <p:sldLayoutId id="2147484309" r:id="rId6"/>
    <p:sldLayoutId id="2147484310" r:id="rId7"/>
    <p:sldLayoutId id="2147484311" r:id="rId8"/>
    <p:sldLayoutId id="2147484312" r:id="rId9"/>
    <p:sldLayoutId id="2147484313" r:id="rId10"/>
    <p:sldLayoutId id="2147484314" r:id="rId11"/>
  </p:sldLayoutIdLst>
  <p:transition/>
  <p:hf hdr="0" ftr="0" dt="0"/>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Helvetica" pitchFamily="34" charset="0"/>
        </a:defRPr>
      </a:lvl2pPr>
      <a:lvl3pPr algn="l" rtl="0" eaLnBrk="0" fontAlgn="base" hangingPunct="0">
        <a:spcBef>
          <a:spcPct val="0"/>
        </a:spcBef>
        <a:spcAft>
          <a:spcPct val="0"/>
        </a:spcAft>
        <a:defRPr sz="2400" b="1">
          <a:solidFill>
            <a:schemeClr val="tx1"/>
          </a:solidFill>
          <a:latin typeface="Helvetica" pitchFamily="34" charset="0"/>
        </a:defRPr>
      </a:lvl3pPr>
      <a:lvl4pPr algn="l" rtl="0" eaLnBrk="0" fontAlgn="base" hangingPunct="0">
        <a:spcBef>
          <a:spcPct val="0"/>
        </a:spcBef>
        <a:spcAft>
          <a:spcPct val="0"/>
        </a:spcAft>
        <a:defRPr sz="2400" b="1">
          <a:solidFill>
            <a:schemeClr val="tx1"/>
          </a:solidFill>
          <a:latin typeface="Helvetica" pitchFamily="34" charset="0"/>
        </a:defRPr>
      </a:lvl4pPr>
      <a:lvl5pPr algn="l" rtl="0" eaLnBrk="0" fontAlgn="base" hangingPunct="0">
        <a:spcBef>
          <a:spcPct val="0"/>
        </a:spcBef>
        <a:spcAft>
          <a:spcPct val="0"/>
        </a:spcAft>
        <a:defRPr sz="2400" b="1">
          <a:solidFill>
            <a:schemeClr val="tx1"/>
          </a:solidFill>
          <a:latin typeface="Helvetica" pitchFamily="34" charset="0"/>
        </a:defRPr>
      </a:lvl5pPr>
      <a:lvl6pPr marL="342900" algn="l" rtl="0" eaLnBrk="0" fontAlgn="base" hangingPunct="0">
        <a:spcBef>
          <a:spcPct val="0"/>
        </a:spcBef>
        <a:spcAft>
          <a:spcPct val="0"/>
        </a:spcAft>
        <a:defRPr sz="2400" b="1">
          <a:solidFill>
            <a:schemeClr val="tx1"/>
          </a:solidFill>
          <a:latin typeface="Helvetica" pitchFamily="34" charset="0"/>
        </a:defRPr>
      </a:lvl6pPr>
      <a:lvl7pPr marL="685800" algn="l" rtl="0" eaLnBrk="0" fontAlgn="base" hangingPunct="0">
        <a:spcBef>
          <a:spcPct val="0"/>
        </a:spcBef>
        <a:spcAft>
          <a:spcPct val="0"/>
        </a:spcAft>
        <a:defRPr sz="2400" b="1">
          <a:solidFill>
            <a:schemeClr val="tx1"/>
          </a:solidFill>
          <a:latin typeface="Helvetica" pitchFamily="34" charset="0"/>
        </a:defRPr>
      </a:lvl7pPr>
      <a:lvl8pPr marL="1028700" algn="l" rtl="0" eaLnBrk="0" fontAlgn="base" hangingPunct="0">
        <a:spcBef>
          <a:spcPct val="0"/>
        </a:spcBef>
        <a:spcAft>
          <a:spcPct val="0"/>
        </a:spcAft>
        <a:defRPr sz="2400" b="1">
          <a:solidFill>
            <a:schemeClr val="tx1"/>
          </a:solidFill>
          <a:latin typeface="Helvetica" pitchFamily="34" charset="0"/>
        </a:defRPr>
      </a:lvl8pPr>
      <a:lvl9pPr marL="1371600" algn="l" rtl="0" eaLnBrk="0" fontAlgn="base" hangingPunct="0">
        <a:spcBef>
          <a:spcPct val="0"/>
        </a:spcBef>
        <a:spcAft>
          <a:spcPct val="0"/>
        </a:spcAft>
        <a:defRPr sz="2400" b="1">
          <a:solidFill>
            <a:schemeClr val="tx1"/>
          </a:solidFill>
          <a:latin typeface="Helvetica" pitchFamily="34" charset="0"/>
        </a:defRPr>
      </a:lvl9pPr>
    </p:titleStyle>
    <p:bodyStyle>
      <a:lvl1pPr marL="257175" indent="-257175"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Clr>
          <a:srgbClr val="3333FF"/>
        </a:buClr>
        <a:buSzPct val="150000"/>
        <a:buChar char="•"/>
        <a:defRPr sz="2100">
          <a:solidFill>
            <a:schemeClr val="tx1"/>
          </a:solidFill>
          <a:latin typeface="+mn-lt"/>
        </a:defRPr>
      </a:lvl2pPr>
      <a:lvl3pPr marL="857250" indent="-171450" algn="l" rtl="0" eaLnBrk="0" fontAlgn="base" hangingPunct="0">
        <a:spcBef>
          <a:spcPct val="20000"/>
        </a:spcBef>
        <a:spcAft>
          <a:spcPct val="0"/>
        </a:spcAft>
        <a:buClr>
          <a:srgbClr val="3333FF"/>
        </a:buClr>
        <a:buFont typeface="Wingdings" panose="05000000000000000000" pitchFamily="2" charset="2"/>
        <a:buChar char="§"/>
        <a:defRPr>
          <a:solidFill>
            <a:schemeClr val="tx1"/>
          </a:solidFill>
          <a:latin typeface="+mn-lt"/>
        </a:defRPr>
      </a:lvl3pPr>
      <a:lvl4pPr marL="1200150" indent="-171450" algn="l" rtl="0" eaLnBrk="0" fontAlgn="base" hangingPunct="0">
        <a:spcBef>
          <a:spcPct val="20000"/>
        </a:spcBef>
        <a:spcAft>
          <a:spcPct val="0"/>
        </a:spcAft>
        <a:buClr>
          <a:srgbClr val="3333FF"/>
        </a:buClr>
        <a:buSzPct val="150000"/>
        <a:buChar char="•"/>
        <a:defRPr sz="1500">
          <a:solidFill>
            <a:schemeClr val="tx1"/>
          </a:solidFill>
          <a:latin typeface="+mn-lt"/>
        </a:defRPr>
      </a:lvl4pPr>
      <a:lvl5pPr marL="1543050" indent="-171450" algn="l" rtl="0" eaLnBrk="0" fontAlgn="base" hangingPunct="0">
        <a:spcBef>
          <a:spcPct val="20000"/>
        </a:spcBef>
        <a:spcAft>
          <a:spcPct val="0"/>
        </a:spcAft>
        <a:buClr>
          <a:srgbClr val="3333FF"/>
        </a:buClr>
        <a:buFont typeface="Wingdings" panose="05000000000000000000" pitchFamily="2" charset="2"/>
        <a:buChar char="§"/>
        <a:defRPr sz="1500">
          <a:solidFill>
            <a:schemeClr val="tx1"/>
          </a:solidFill>
          <a:latin typeface="+mn-lt"/>
        </a:defRPr>
      </a:lvl5pPr>
      <a:lvl6pPr marL="1885950" indent="-171450" algn="l" rtl="0" eaLnBrk="0" fontAlgn="base" hangingPunct="0">
        <a:spcBef>
          <a:spcPct val="20000"/>
        </a:spcBef>
        <a:spcAft>
          <a:spcPct val="0"/>
        </a:spcAft>
        <a:buClr>
          <a:srgbClr val="3333FF"/>
        </a:buClr>
        <a:buFont typeface="Wingdings" pitchFamily="2" charset="2"/>
        <a:buChar char="§"/>
        <a:defRPr sz="1500">
          <a:solidFill>
            <a:schemeClr val="tx1"/>
          </a:solidFill>
          <a:latin typeface="+mn-lt"/>
        </a:defRPr>
      </a:lvl6pPr>
      <a:lvl7pPr marL="2228850" indent="-171450" algn="l" rtl="0" eaLnBrk="0" fontAlgn="base" hangingPunct="0">
        <a:spcBef>
          <a:spcPct val="20000"/>
        </a:spcBef>
        <a:spcAft>
          <a:spcPct val="0"/>
        </a:spcAft>
        <a:buClr>
          <a:srgbClr val="3333FF"/>
        </a:buClr>
        <a:buFont typeface="Wingdings" pitchFamily="2" charset="2"/>
        <a:buChar char="§"/>
        <a:defRPr sz="1500">
          <a:solidFill>
            <a:schemeClr val="tx1"/>
          </a:solidFill>
          <a:latin typeface="+mn-lt"/>
        </a:defRPr>
      </a:lvl7pPr>
      <a:lvl8pPr marL="2571750" indent="-171450" algn="l" rtl="0" eaLnBrk="0" fontAlgn="base" hangingPunct="0">
        <a:spcBef>
          <a:spcPct val="20000"/>
        </a:spcBef>
        <a:spcAft>
          <a:spcPct val="0"/>
        </a:spcAft>
        <a:buClr>
          <a:srgbClr val="3333FF"/>
        </a:buClr>
        <a:buFont typeface="Wingdings" pitchFamily="2" charset="2"/>
        <a:buChar char="§"/>
        <a:defRPr sz="1500">
          <a:solidFill>
            <a:schemeClr val="tx1"/>
          </a:solidFill>
          <a:latin typeface="+mn-lt"/>
        </a:defRPr>
      </a:lvl8pPr>
      <a:lvl9pPr marL="2914650" indent="-171450" algn="l" rtl="0" eaLnBrk="0" fontAlgn="base" hangingPunct="0">
        <a:spcBef>
          <a:spcPct val="20000"/>
        </a:spcBef>
        <a:spcAft>
          <a:spcPct val="0"/>
        </a:spcAft>
        <a:buClr>
          <a:srgbClr val="3333FF"/>
        </a:buClr>
        <a:buFont typeface="Wingdings" pitchFamily="2" charset="2"/>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11.emf"/><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7.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0.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9.w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olo 3">
            <a:extLst>
              <a:ext uri="{FF2B5EF4-FFF2-40B4-BE49-F238E27FC236}">
                <a16:creationId xmlns:a16="http://schemas.microsoft.com/office/drawing/2014/main" id="{D61BABDC-6953-6DDA-95B6-140A5DD224DF}"/>
              </a:ext>
            </a:extLst>
          </p:cNvPr>
          <p:cNvSpPr>
            <a:spLocks noGrp="1"/>
          </p:cNvSpPr>
          <p:nvPr>
            <p:ph type="ctrTitle"/>
          </p:nvPr>
        </p:nvSpPr>
        <p:spPr bwMode="auto">
          <a:xfrm>
            <a:off x="982663" y="1695450"/>
            <a:ext cx="7096125" cy="73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it-IT" altLang="it-IT">
                <a:latin typeface="Arial" panose="020B0604020202020204" pitchFamily="34" charset="0"/>
              </a:rPr>
              <a:t>Consapevolezza Digitale</a:t>
            </a:r>
          </a:p>
        </p:txBody>
      </p:sp>
      <p:sp>
        <p:nvSpPr>
          <p:cNvPr id="23555" name="Segnaposto testo 4">
            <a:extLst>
              <a:ext uri="{FF2B5EF4-FFF2-40B4-BE49-F238E27FC236}">
                <a16:creationId xmlns:a16="http://schemas.microsoft.com/office/drawing/2014/main" id="{B1A99605-D8DB-F85D-3901-00A1C9729A6E}"/>
              </a:ext>
            </a:extLst>
          </p:cNvPr>
          <p:cNvSpPr>
            <a:spLocks noGrp="1" noChangeArrowheads="1"/>
          </p:cNvSpPr>
          <p:nvPr>
            <p:ph type="body" sz="quarter" idx="10"/>
          </p:nvPr>
        </p:nvSpPr>
        <p:spPr>
          <a:xfrm>
            <a:off x="0" y="2779713"/>
            <a:ext cx="9144000" cy="1935162"/>
          </a:xfrm>
        </p:spPr>
        <p:txBody>
          <a:bodyPr/>
          <a:lstStyle/>
          <a:p>
            <a:r>
              <a:rPr lang="it-IT" altLang="it-IT" dirty="0">
                <a:latin typeface="Arial" panose="020B0604020202020204" pitchFamily="34" charset="0"/>
              </a:rPr>
              <a:t>Sistemi di numerazione e operazioni aritmetiche con i numeri binari</a:t>
            </a:r>
          </a:p>
          <a:p>
            <a:endParaRPr lang="it-IT" altLang="it-IT" dirty="0">
              <a:latin typeface="Arial" panose="020B0604020202020204" pitchFamily="34" charset="0"/>
            </a:endParaRPr>
          </a:p>
          <a:p>
            <a:r>
              <a:rPr lang="it-IT" altLang="it-IT" dirty="0">
                <a:latin typeface="Arial" panose="020B0604020202020204" pitchFamily="34" charset="0"/>
              </a:rPr>
              <a:t>Andrea Gerosa – andrea.gerosa@unipd.it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318917AD-15D3-8E76-C357-72D3524BBD74}"/>
              </a:ext>
            </a:extLst>
          </p:cNvPr>
          <p:cNvSpPr>
            <a:spLocks noGrp="1" noChangeArrowheads="1"/>
          </p:cNvSpPr>
          <p:nvPr>
            <p:ph type="body" idx="1"/>
          </p:nvPr>
        </p:nvSpPr>
        <p:spPr>
          <a:xfrm>
            <a:off x="1485900" y="881063"/>
            <a:ext cx="6310313" cy="3543300"/>
          </a:xfrm>
        </p:spPr>
        <p:txBody>
          <a:bodyPr/>
          <a:lstStyle/>
          <a:p>
            <a:pPr>
              <a:buFont typeface="Wingdings" panose="05000000000000000000" pitchFamily="2" charset="2"/>
              <a:buNone/>
            </a:pPr>
            <a:endParaRPr lang="it-IT" altLang="it-IT" sz="2100" b="1">
              <a:cs typeface="Times New Roman" panose="02020603050405020304" pitchFamily="18" charset="0"/>
            </a:endParaRPr>
          </a:p>
        </p:txBody>
      </p:sp>
      <p:sp>
        <p:nvSpPr>
          <p:cNvPr id="44035" name="Text Box 3">
            <a:extLst>
              <a:ext uri="{FF2B5EF4-FFF2-40B4-BE49-F238E27FC236}">
                <a16:creationId xmlns:a16="http://schemas.microsoft.com/office/drawing/2014/main" id="{C64CFD6F-DC59-4615-673F-16A7903E91DE}"/>
              </a:ext>
            </a:extLst>
          </p:cNvPr>
          <p:cNvSpPr>
            <a:spLocks noGrp="1" noChangeArrowheads="1"/>
          </p:cNvSpPr>
          <p:nvPr>
            <p:ph type="title"/>
          </p:nvPr>
        </p:nvSpPr>
        <p:spPr>
          <a:xfrm>
            <a:off x="1508125" y="171450"/>
            <a:ext cx="6299200" cy="628650"/>
          </a:xfrm>
          <a:noFill/>
        </p:spPr>
        <p:txBody>
          <a:bodyPr/>
          <a:lstStyle/>
          <a:p>
            <a:pPr>
              <a:spcBef>
                <a:spcPct val="50000"/>
              </a:spcBef>
              <a:buFont typeface="Wingdings" panose="05000000000000000000" pitchFamily="2" charset="2"/>
              <a:buNone/>
            </a:pPr>
            <a:r>
              <a:rPr lang="it-IT" altLang="it-IT"/>
              <a:t>Sottrazione a singolo bit</a:t>
            </a:r>
          </a:p>
        </p:txBody>
      </p:sp>
      <p:grpSp>
        <p:nvGrpSpPr>
          <p:cNvPr id="2" name="Group 4">
            <a:extLst>
              <a:ext uri="{FF2B5EF4-FFF2-40B4-BE49-F238E27FC236}">
                <a16:creationId xmlns:a16="http://schemas.microsoft.com/office/drawing/2014/main" id="{7CDDADB9-A9B5-5492-2CDF-AC054EE6D569}"/>
              </a:ext>
            </a:extLst>
          </p:cNvPr>
          <p:cNvGrpSpPr>
            <a:grpSpLocks/>
          </p:cNvGrpSpPr>
          <p:nvPr/>
        </p:nvGrpSpPr>
        <p:grpSpPr bwMode="auto">
          <a:xfrm>
            <a:off x="3616325" y="3165475"/>
            <a:ext cx="4110038" cy="1598613"/>
            <a:chOff x="43" y="0"/>
            <a:chExt cx="2688" cy="2072"/>
          </a:xfrm>
        </p:grpSpPr>
        <p:sp>
          <p:nvSpPr>
            <p:cNvPr id="44084" name="Rectangle 5">
              <a:extLst>
                <a:ext uri="{FF2B5EF4-FFF2-40B4-BE49-F238E27FC236}">
                  <a16:creationId xmlns:a16="http://schemas.microsoft.com/office/drawing/2014/main" id="{02B6FAD0-65B7-AB5D-2A2D-1FB1D5DBB110}"/>
                </a:ext>
              </a:extLst>
            </p:cNvPr>
            <p:cNvSpPr>
              <a:spLocks noChangeArrowheads="1"/>
            </p:cNvSpPr>
            <p:nvPr/>
          </p:nvSpPr>
          <p:spPr bwMode="auto">
            <a:xfrm>
              <a:off x="43" y="0"/>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Z</a:t>
              </a:r>
            </a:p>
            <a:p>
              <a:pPr algn="r"/>
              <a:endParaRPr lang="en-US" altLang="it-IT" sz="1500" b="0">
                <a:solidFill>
                  <a:srgbClr val="000000"/>
                </a:solidFill>
                <a:latin typeface="Times New Roman" panose="02020603050405020304" pitchFamily="18" charset="0"/>
              </a:endParaRPr>
            </a:p>
          </p:txBody>
        </p:sp>
        <p:sp>
          <p:nvSpPr>
            <p:cNvPr id="25653" name="Rectangle 6">
              <a:extLst>
                <a:ext uri="{FF2B5EF4-FFF2-40B4-BE49-F238E27FC236}">
                  <a16:creationId xmlns:a16="http://schemas.microsoft.com/office/drawing/2014/main" id="{E2E04413-A7CF-0926-CC83-1C8B79742CF0}"/>
                </a:ext>
              </a:extLst>
            </p:cNvPr>
            <p:cNvSpPr>
              <a:spLocks noChangeArrowheads="1"/>
            </p:cNvSpPr>
            <p:nvPr/>
          </p:nvSpPr>
          <p:spPr bwMode="auto">
            <a:xfrm>
              <a:off x="523" y="0"/>
              <a:ext cx="168"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086" name="Rectangle 7">
              <a:extLst>
                <a:ext uri="{FF2B5EF4-FFF2-40B4-BE49-F238E27FC236}">
                  <a16:creationId xmlns:a16="http://schemas.microsoft.com/office/drawing/2014/main" id="{5D59A105-DC40-7BA8-238D-8922516F5786}"/>
                </a:ext>
              </a:extLst>
            </p:cNvPr>
            <p:cNvSpPr>
              <a:spLocks noChangeArrowheads="1"/>
            </p:cNvSpPr>
            <p:nvPr/>
          </p:nvSpPr>
          <p:spPr bwMode="auto">
            <a:xfrm>
              <a:off x="691" y="0"/>
              <a:ext cx="37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1</a:t>
              </a:r>
            </a:p>
            <a:p>
              <a:pPr algn="r"/>
              <a:endParaRPr lang="en-US" altLang="it-IT" sz="1500" b="0">
                <a:solidFill>
                  <a:srgbClr val="000000"/>
                </a:solidFill>
                <a:latin typeface="Times New Roman" panose="02020603050405020304" pitchFamily="18" charset="0"/>
              </a:endParaRPr>
            </a:p>
          </p:txBody>
        </p:sp>
        <p:sp>
          <p:nvSpPr>
            <p:cNvPr id="25655" name="Rectangle 8">
              <a:extLst>
                <a:ext uri="{FF2B5EF4-FFF2-40B4-BE49-F238E27FC236}">
                  <a16:creationId xmlns:a16="http://schemas.microsoft.com/office/drawing/2014/main" id="{1B1F1F06-49FF-09C9-855A-1174CBAE1491}"/>
                </a:ext>
              </a:extLst>
            </p:cNvPr>
            <p:cNvSpPr>
              <a:spLocks noChangeArrowheads="1"/>
            </p:cNvSpPr>
            <p:nvPr/>
          </p:nvSpPr>
          <p:spPr bwMode="auto">
            <a:xfrm>
              <a:off x="1063" y="0"/>
              <a:ext cx="19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088" name="Rectangle 9">
              <a:extLst>
                <a:ext uri="{FF2B5EF4-FFF2-40B4-BE49-F238E27FC236}">
                  <a16:creationId xmlns:a16="http://schemas.microsoft.com/office/drawing/2014/main" id="{829D5D94-4AEE-3232-8321-D99E276047D3}"/>
                </a:ext>
              </a:extLst>
            </p:cNvPr>
            <p:cNvSpPr>
              <a:spLocks noChangeArrowheads="1"/>
            </p:cNvSpPr>
            <p:nvPr/>
          </p:nvSpPr>
          <p:spPr bwMode="auto">
            <a:xfrm>
              <a:off x="1255" y="0"/>
              <a:ext cx="38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1</a:t>
              </a:r>
            </a:p>
            <a:p>
              <a:pPr algn="r"/>
              <a:endParaRPr lang="en-US" altLang="it-IT" sz="2100" b="0">
                <a:solidFill>
                  <a:srgbClr val="000000"/>
                </a:solidFill>
                <a:latin typeface="Times New Roman" panose="02020603050405020304" pitchFamily="18" charset="0"/>
              </a:endParaRPr>
            </a:p>
          </p:txBody>
        </p:sp>
        <p:sp>
          <p:nvSpPr>
            <p:cNvPr id="25657" name="Rectangle 10">
              <a:extLst>
                <a:ext uri="{FF2B5EF4-FFF2-40B4-BE49-F238E27FC236}">
                  <a16:creationId xmlns:a16="http://schemas.microsoft.com/office/drawing/2014/main" id="{4DD0829E-949C-9E8C-C6A4-8FA3B8FBD910}"/>
                </a:ext>
              </a:extLst>
            </p:cNvPr>
            <p:cNvSpPr>
              <a:spLocks noChangeArrowheads="1"/>
            </p:cNvSpPr>
            <p:nvPr/>
          </p:nvSpPr>
          <p:spPr bwMode="auto">
            <a:xfrm>
              <a:off x="1639" y="0"/>
              <a:ext cx="183"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090" name="Rectangle 11">
              <a:extLst>
                <a:ext uri="{FF2B5EF4-FFF2-40B4-BE49-F238E27FC236}">
                  <a16:creationId xmlns:a16="http://schemas.microsoft.com/office/drawing/2014/main" id="{D716B830-34F5-1B7E-A9B1-BDA89F27BB58}"/>
                </a:ext>
              </a:extLst>
            </p:cNvPr>
            <p:cNvSpPr>
              <a:spLocks noChangeArrowheads="1"/>
            </p:cNvSpPr>
            <p:nvPr/>
          </p:nvSpPr>
          <p:spPr bwMode="auto">
            <a:xfrm>
              <a:off x="1819" y="0"/>
              <a:ext cx="37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1</a:t>
              </a:r>
            </a:p>
            <a:p>
              <a:pPr algn="r"/>
              <a:endParaRPr lang="en-US" altLang="it-IT" sz="1500">
                <a:solidFill>
                  <a:srgbClr val="000000"/>
                </a:solidFill>
                <a:latin typeface="Times New Roman" panose="02020603050405020304" pitchFamily="18" charset="0"/>
              </a:endParaRPr>
            </a:p>
          </p:txBody>
        </p:sp>
        <p:sp>
          <p:nvSpPr>
            <p:cNvPr id="25659" name="Rectangle 12">
              <a:extLst>
                <a:ext uri="{FF2B5EF4-FFF2-40B4-BE49-F238E27FC236}">
                  <a16:creationId xmlns:a16="http://schemas.microsoft.com/office/drawing/2014/main" id="{AB69546A-DF5F-6CF0-FD7C-788979866A41}"/>
                </a:ext>
              </a:extLst>
            </p:cNvPr>
            <p:cNvSpPr>
              <a:spLocks noChangeArrowheads="1"/>
            </p:cNvSpPr>
            <p:nvPr/>
          </p:nvSpPr>
          <p:spPr bwMode="auto">
            <a:xfrm>
              <a:off x="2191" y="0"/>
              <a:ext cx="180"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092" name="Rectangle 13">
              <a:extLst>
                <a:ext uri="{FF2B5EF4-FFF2-40B4-BE49-F238E27FC236}">
                  <a16:creationId xmlns:a16="http://schemas.microsoft.com/office/drawing/2014/main" id="{A08AB7EA-9138-2A02-AB0C-47DB776F4AC7}"/>
                </a:ext>
              </a:extLst>
            </p:cNvPr>
            <p:cNvSpPr>
              <a:spLocks noChangeArrowheads="1"/>
            </p:cNvSpPr>
            <p:nvPr/>
          </p:nvSpPr>
          <p:spPr bwMode="auto">
            <a:xfrm>
              <a:off x="2371" y="0"/>
              <a:ext cx="36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1</a:t>
              </a:r>
            </a:p>
            <a:p>
              <a:pPr algn="r"/>
              <a:endParaRPr lang="en-US" altLang="it-IT" sz="1500">
                <a:solidFill>
                  <a:srgbClr val="000000"/>
                </a:solidFill>
                <a:latin typeface="Times New Roman" panose="02020603050405020304" pitchFamily="18" charset="0"/>
              </a:endParaRPr>
            </a:p>
          </p:txBody>
        </p:sp>
        <p:sp>
          <p:nvSpPr>
            <p:cNvPr id="44093" name="Rectangle 14">
              <a:extLst>
                <a:ext uri="{FF2B5EF4-FFF2-40B4-BE49-F238E27FC236}">
                  <a16:creationId xmlns:a16="http://schemas.microsoft.com/office/drawing/2014/main" id="{D2F4425B-15A2-C717-201E-36438F2BFFFD}"/>
                </a:ext>
              </a:extLst>
            </p:cNvPr>
            <p:cNvSpPr>
              <a:spLocks noChangeArrowheads="1"/>
            </p:cNvSpPr>
            <p:nvPr/>
          </p:nvSpPr>
          <p:spPr bwMode="auto">
            <a:xfrm>
              <a:off x="43" y="518"/>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X</a:t>
              </a:r>
            </a:p>
            <a:p>
              <a:pPr algn="r"/>
              <a:endParaRPr lang="en-US" altLang="it-IT" sz="1500" b="0">
                <a:solidFill>
                  <a:srgbClr val="000000"/>
                </a:solidFill>
                <a:latin typeface="Times New Roman" panose="02020603050405020304" pitchFamily="18" charset="0"/>
              </a:endParaRPr>
            </a:p>
          </p:txBody>
        </p:sp>
        <p:sp>
          <p:nvSpPr>
            <p:cNvPr id="25662" name="Rectangle 15">
              <a:extLst>
                <a:ext uri="{FF2B5EF4-FFF2-40B4-BE49-F238E27FC236}">
                  <a16:creationId xmlns:a16="http://schemas.microsoft.com/office/drawing/2014/main" id="{B3AC288E-1E12-39A6-4DEF-6B92EACE51D4}"/>
                </a:ext>
              </a:extLst>
            </p:cNvPr>
            <p:cNvSpPr>
              <a:spLocks noChangeArrowheads="1"/>
            </p:cNvSpPr>
            <p:nvPr/>
          </p:nvSpPr>
          <p:spPr bwMode="auto">
            <a:xfrm>
              <a:off x="523" y="519"/>
              <a:ext cx="168"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095" name="Rectangle 16">
              <a:extLst>
                <a:ext uri="{FF2B5EF4-FFF2-40B4-BE49-F238E27FC236}">
                  <a16:creationId xmlns:a16="http://schemas.microsoft.com/office/drawing/2014/main" id="{314E6262-7441-AE62-3CA1-2DE0E31F031A}"/>
                </a:ext>
              </a:extLst>
            </p:cNvPr>
            <p:cNvSpPr>
              <a:spLocks noChangeArrowheads="1"/>
            </p:cNvSpPr>
            <p:nvPr/>
          </p:nvSpPr>
          <p:spPr bwMode="auto">
            <a:xfrm>
              <a:off x="691" y="518"/>
              <a:ext cx="37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0</a:t>
              </a:r>
            </a:p>
            <a:p>
              <a:pPr algn="r"/>
              <a:endParaRPr lang="en-US" altLang="it-IT" sz="2100">
                <a:solidFill>
                  <a:srgbClr val="000000"/>
                </a:solidFill>
                <a:latin typeface="Times New Roman" panose="02020603050405020304" pitchFamily="18" charset="0"/>
              </a:endParaRPr>
            </a:p>
          </p:txBody>
        </p:sp>
        <p:sp>
          <p:nvSpPr>
            <p:cNvPr id="25664" name="Rectangle 17">
              <a:extLst>
                <a:ext uri="{FF2B5EF4-FFF2-40B4-BE49-F238E27FC236}">
                  <a16:creationId xmlns:a16="http://schemas.microsoft.com/office/drawing/2014/main" id="{EB5FC6ED-5543-78AB-F151-1D94B8206069}"/>
                </a:ext>
              </a:extLst>
            </p:cNvPr>
            <p:cNvSpPr>
              <a:spLocks noChangeArrowheads="1"/>
            </p:cNvSpPr>
            <p:nvPr/>
          </p:nvSpPr>
          <p:spPr bwMode="auto">
            <a:xfrm>
              <a:off x="1063" y="519"/>
              <a:ext cx="19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097" name="Rectangle 18">
              <a:extLst>
                <a:ext uri="{FF2B5EF4-FFF2-40B4-BE49-F238E27FC236}">
                  <a16:creationId xmlns:a16="http://schemas.microsoft.com/office/drawing/2014/main" id="{0DF55929-F5AE-2EF0-487F-0C0247F82E90}"/>
                </a:ext>
              </a:extLst>
            </p:cNvPr>
            <p:cNvSpPr>
              <a:spLocks noChangeArrowheads="1"/>
            </p:cNvSpPr>
            <p:nvPr/>
          </p:nvSpPr>
          <p:spPr bwMode="auto">
            <a:xfrm>
              <a:off x="1255" y="518"/>
              <a:ext cx="38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0</a:t>
              </a:r>
            </a:p>
            <a:p>
              <a:pPr algn="r"/>
              <a:endParaRPr lang="en-US" altLang="it-IT" sz="2100">
                <a:solidFill>
                  <a:srgbClr val="000000"/>
                </a:solidFill>
                <a:latin typeface="Times New Roman" panose="02020603050405020304" pitchFamily="18" charset="0"/>
              </a:endParaRPr>
            </a:p>
          </p:txBody>
        </p:sp>
        <p:sp>
          <p:nvSpPr>
            <p:cNvPr id="25666" name="Rectangle 19">
              <a:extLst>
                <a:ext uri="{FF2B5EF4-FFF2-40B4-BE49-F238E27FC236}">
                  <a16:creationId xmlns:a16="http://schemas.microsoft.com/office/drawing/2014/main" id="{CBDE632C-3A3F-FFCA-55B4-78525A4F84F7}"/>
                </a:ext>
              </a:extLst>
            </p:cNvPr>
            <p:cNvSpPr>
              <a:spLocks noChangeArrowheads="1"/>
            </p:cNvSpPr>
            <p:nvPr/>
          </p:nvSpPr>
          <p:spPr bwMode="auto">
            <a:xfrm>
              <a:off x="1639" y="519"/>
              <a:ext cx="183"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099" name="Rectangle 20">
              <a:extLst>
                <a:ext uri="{FF2B5EF4-FFF2-40B4-BE49-F238E27FC236}">
                  <a16:creationId xmlns:a16="http://schemas.microsoft.com/office/drawing/2014/main" id="{BCFFE82F-BED8-6FE5-FA57-6AFA119DEACE}"/>
                </a:ext>
              </a:extLst>
            </p:cNvPr>
            <p:cNvSpPr>
              <a:spLocks noChangeArrowheads="1"/>
            </p:cNvSpPr>
            <p:nvPr/>
          </p:nvSpPr>
          <p:spPr bwMode="auto">
            <a:xfrm>
              <a:off x="1819" y="518"/>
              <a:ext cx="37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1</a:t>
              </a:r>
            </a:p>
            <a:p>
              <a:pPr algn="r"/>
              <a:endParaRPr lang="en-US" altLang="it-IT" sz="2100">
                <a:solidFill>
                  <a:srgbClr val="000000"/>
                </a:solidFill>
                <a:latin typeface="Times New Roman" panose="02020603050405020304" pitchFamily="18" charset="0"/>
              </a:endParaRPr>
            </a:p>
          </p:txBody>
        </p:sp>
        <p:sp>
          <p:nvSpPr>
            <p:cNvPr id="25668" name="Rectangle 21">
              <a:extLst>
                <a:ext uri="{FF2B5EF4-FFF2-40B4-BE49-F238E27FC236}">
                  <a16:creationId xmlns:a16="http://schemas.microsoft.com/office/drawing/2014/main" id="{2E2B78D8-9420-2EAE-D5D7-32CC7A55DB28}"/>
                </a:ext>
              </a:extLst>
            </p:cNvPr>
            <p:cNvSpPr>
              <a:spLocks noChangeArrowheads="1"/>
            </p:cNvSpPr>
            <p:nvPr/>
          </p:nvSpPr>
          <p:spPr bwMode="auto">
            <a:xfrm>
              <a:off x="2191" y="519"/>
              <a:ext cx="180"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101" name="Rectangle 22">
              <a:extLst>
                <a:ext uri="{FF2B5EF4-FFF2-40B4-BE49-F238E27FC236}">
                  <a16:creationId xmlns:a16="http://schemas.microsoft.com/office/drawing/2014/main" id="{3AFCC0AB-577C-93D7-A3D1-2591EC240EDF}"/>
                </a:ext>
              </a:extLst>
            </p:cNvPr>
            <p:cNvSpPr>
              <a:spLocks noChangeArrowheads="1"/>
            </p:cNvSpPr>
            <p:nvPr/>
          </p:nvSpPr>
          <p:spPr bwMode="auto">
            <a:xfrm>
              <a:off x="2371" y="518"/>
              <a:ext cx="36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1</a:t>
              </a:r>
            </a:p>
            <a:p>
              <a:pPr algn="r"/>
              <a:endParaRPr lang="en-US" altLang="it-IT" sz="1500" b="0">
                <a:solidFill>
                  <a:srgbClr val="000000"/>
                </a:solidFill>
                <a:latin typeface="Times New Roman" panose="02020603050405020304" pitchFamily="18" charset="0"/>
              </a:endParaRPr>
            </a:p>
          </p:txBody>
        </p:sp>
        <p:grpSp>
          <p:nvGrpSpPr>
            <p:cNvPr id="44102" name="Group 23">
              <a:extLst>
                <a:ext uri="{FF2B5EF4-FFF2-40B4-BE49-F238E27FC236}">
                  <a16:creationId xmlns:a16="http://schemas.microsoft.com/office/drawing/2014/main" id="{00DBD299-A174-E192-D3D0-D28F5D46F3EF}"/>
                </a:ext>
              </a:extLst>
            </p:cNvPr>
            <p:cNvGrpSpPr>
              <a:grpSpLocks/>
            </p:cNvGrpSpPr>
            <p:nvPr/>
          </p:nvGrpSpPr>
          <p:grpSpPr bwMode="auto">
            <a:xfrm>
              <a:off x="43" y="1036"/>
              <a:ext cx="480" cy="838"/>
              <a:chOff x="0" y="8252"/>
              <a:chExt cx="480" cy="838"/>
            </a:xfrm>
          </p:grpSpPr>
          <p:sp>
            <p:nvSpPr>
              <p:cNvPr id="44128" name="Rectangle 24">
                <a:extLst>
                  <a:ext uri="{FF2B5EF4-FFF2-40B4-BE49-F238E27FC236}">
                    <a16:creationId xmlns:a16="http://schemas.microsoft.com/office/drawing/2014/main" id="{42BF488F-AD06-548E-1104-5F0FE330978C}"/>
                  </a:ext>
                </a:extLst>
              </p:cNvPr>
              <p:cNvSpPr>
                <a:spLocks noChangeArrowheads="1"/>
              </p:cNvSpPr>
              <p:nvPr/>
            </p:nvSpPr>
            <p:spPr bwMode="auto">
              <a:xfrm>
                <a:off x="0" y="8252"/>
                <a:ext cx="480"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Char char="§"/>
                </a:pPr>
                <a:endParaRPr lang="it-IT" altLang="it-IT" sz="2100" b="0" baseline="-25000">
                  <a:solidFill>
                    <a:srgbClr val="008000"/>
                  </a:solidFill>
                  <a:latin typeface="Times New Roman" panose="02020603050405020304" pitchFamily="18" charset="0"/>
                </a:endParaRPr>
              </a:p>
            </p:txBody>
          </p:sp>
          <p:sp>
            <p:nvSpPr>
              <p:cNvPr id="44129" name="Rectangle 25">
                <a:extLst>
                  <a:ext uri="{FF2B5EF4-FFF2-40B4-BE49-F238E27FC236}">
                    <a16:creationId xmlns:a16="http://schemas.microsoft.com/office/drawing/2014/main" id="{265B4AC8-D63F-5F64-4946-BB9C95CB125D}"/>
                  </a:ext>
                </a:extLst>
              </p:cNvPr>
              <p:cNvSpPr>
                <a:spLocks noChangeArrowheads="1"/>
              </p:cNvSpPr>
              <p:nvPr/>
            </p:nvSpPr>
            <p:spPr bwMode="auto">
              <a:xfrm>
                <a:off x="0" y="8252"/>
                <a:ext cx="480"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u="sng">
                    <a:solidFill>
                      <a:srgbClr val="000000"/>
                    </a:solidFill>
                    <a:latin typeface="Times New Roman" panose="02020603050405020304" pitchFamily="18" charset="0"/>
                    <a:cs typeface="Times New Roman" panose="02020603050405020304" pitchFamily="18" charset="0"/>
                  </a:rPr>
                  <a:t>- Y</a:t>
                </a:r>
              </a:p>
              <a:p>
                <a:pPr algn="r"/>
                <a:endParaRPr lang="en-US" altLang="it-IT" sz="1500" b="0">
                  <a:solidFill>
                    <a:srgbClr val="000000"/>
                  </a:solidFill>
                  <a:latin typeface="Times New Roman" panose="02020603050405020304" pitchFamily="18" charset="0"/>
                </a:endParaRPr>
              </a:p>
            </p:txBody>
          </p:sp>
        </p:grpSp>
        <p:sp>
          <p:nvSpPr>
            <p:cNvPr id="25671" name="Rectangle 26">
              <a:extLst>
                <a:ext uri="{FF2B5EF4-FFF2-40B4-BE49-F238E27FC236}">
                  <a16:creationId xmlns:a16="http://schemas.microsoft.com/office/drawing/2014/main" id="{21772CA2-88E7-F305-76C6-CD81720BF322}"/>
                </a:ext>
              </a:extLst>
            </p:cNvPr>
            <p:cNvSpPr>
              <a:spLocks noChangeArrowheads="1"/>
            </p:cNvSpPr>
            <p:nvPr/>
          </p:nvSpPr>
          <p:spPr bwMode="auto">
            <a:xfrm>
              <a:off x="523" y="1037"/>
              <a:ext cx="168"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grpSp>
          <p:nvGrpSpPr>
            <p:cNvPr id="44104" name="Group 27">
              <a:extLst>
                <a:ext uri="{FF2B5EF4-FFF2-40B4-BE49-F238E27FC236}">
                  <a16:creationId xmlns:a16="http://schemas.microsoft.com/office/drawing/2014/main" id="{F6F505B0-1419-E533-3D1B-BAC454B7C93C}"/>
                </a:ext>
              </a:extLst>
            </p:cNvPr>
            <p:cNvGrpSpPr>
              <a:grpSpLocks/>
            </p:cNvGrpSpPr>
            <p:nvPr/>
          </p:nvGrpSpPr>
          <p:grpSpPr bwMode="auto">
            <a:xfrm>
              <a:off x="691" y="1036"/>
              <a:ext cx="373" cy="958"/>
              <a:chOff x="0" y="9154"/>
              <a:chExt cx="373" cy="958"/>
            </a:xfrm>
          </p:grpSpPr>
          <p:sp>
            <p:nvSpPr>
              <p:cNvPr id="44126" name="Rectangle 28">
                <a:extLst>
                  <a:ext uri="{FF2B5EF4-FFF2-40B4-BE49-F238E27FC236}">
                    <a16:creationId xmlns:a16="http://schemas.microsoft.com/office/drawing/2014/main" id="{A3F497C6-7816-1704-8D60-C2CAD5A14D8C}"/>
                  </a:ext>
                </a:extLst>
              </p:cNvPr>
              <p:cNvSpPr>
                <a:spLocks noChangeArrowheads="1"/>
              </p:cNvSpPr>
              <p:nvPr/>
            </p:nvSpPr>
            <p:spPr bwMode="auto">
              <a:xfrm>
                <a:off x="0" y="9154"/>
                <a:ext cx="372"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Char char="§"/>
                </a:pPr>
                <a:endParaRPr lang="it-IT" altLang="it-IT" sz="2100" b="0" baseline="-25000">
                  <a:solidFill>
                    <a:srgbClr val="008000"/>
                  </a:solidFill>
                  <a:latin typeface="Times New Roman" panose="02020603050405020304" pitchFamily="18" charset="0"/>
                </a:endParaRPr>
              </a:p>
            </p:txBody>
          </p:sp>
          <p:sp>
            <p:nvSpPr>
              <p:cNvPr id="44127" name="Rectangle 29">
                <a:extLst>
                  <a:ext uri="{FF2B5EF4-FFF2-40B4-BE49-F238E27FC236}">
                    <a16:creationId xmlns:a16="http://schemas.microsoft.com/office/drawing/2014/main" id="{122B003D-721D-E0AC-4E1F-523576A22903}"/>
                  </a:ext>
                </a:extLst>
              </p:cNvPr>
              <p:cNvSpPr>
                <a:spLocks noChangeArrowheads="1"/>
              </p:cNvSpPr>
              <p:nvPr/>
            </p:nvSpPr>
            <p:spPr bwMode="auto">
              <a:xfrm>
                <a:off x="0" y="9154"/>
                <a:ext cx="373" cy="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u="sng">
                    <a:solidFill>
                      <a:srgbClr val="000000"/>
                    </a:solidFill>
                    <a:latin typeface="Times New Roman" panose="02020603050405020304" pitchFamily="18" charset="0"/>
                    <a:cs typeface="Times New Roman" panose="02020603050405020304" pitchFamily="18" charset="0"/>
                  </a:rPr>
                  <a:t>-0</a:t>
                </a:r>
              </a:p>
              <a:p>
                <a:pPr algn="r"/>
                <a:endParaRPr lang="en-US" altLang="it-IT" sz="2100">
                  <a:solidFill>
                    <a:srgbClr val="000000"/>
                  </a:solidFill>
                  <a:latin typeface="Times New Roman" panose="02020603050405020304" pitchFamily="18" charset="0"/>
                </a:endParaRPr>
              </a:p>
            </p:txBody>
          </p:sp>
        </p:grpSp>
        <p:sp>
          <p:nvSpPr>
            <p:cNvPr id="25673" name="Rectangle 30">
              <a:extLst>
                <a:ext uri="{FF2B5EF4-FFF2-40B4-BE49-F238E27FC236}">
                  <a16:creationId xmlns:a16="http://schemas.microsoft.com/office/drawing/2014/main" id="{CB492271-040A-2A9C-B49B-862C3805B1BA}"/>
                </a:ext>
              </a:extLst>
            </p:cNvPr>
            <p:cNvSpPr>
              <a:spLocks noChangeArrowheads="1"/>
            </p:cNvSpPr>
            <p:nvPr/>
          </p:nvSpPr>
          <p:spPr bwMode="auto">
            <a:xfrm>
              <a:off x="1063" y="1037"/>
              <a:ext cx="192"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grpSp>
          <p:nvGrpSpPr>
            <p:cNvPr id="44106" name="Group 31">
              <a:extLst>
                <a:ext uri="{FF2B5EF4-FFF2-40B4-BE49-F238E27FC236}">
                  <a16:creationId xmlns:a16="http://schemas.microsoft.com/office/drawing/2014/main" id="{58F67A8A-CA62-75A1-E6D5-50A80DB65E6C}"/>
                </a:ext>
              </a:extLst>
            </p:cNvPr>
            <p:cNvGrpSpPr>
              <a:grpSpLocks/>
            </p:cNvGrpSpPr>
            <p:nvPr/>
          </p:nvGrpSpPr>
          <p:grpSpPr bwMode="auto">
            <a:xfrm>
              <a:off x="1254" y="1036"/>
              <a:ext cx="386" cy="838"/>
              <a:chOff x="-1" y="10056"/>
              <a:chExt cx="386" cy="838"/>
            </a:xfrm>
          </p:grpSpPr>
          <p:sp>
            <p:nvSpPr>
              <p:cNvPr id="44124" name="Rectangle 32">
                <a:extLst>
                  <a:ext uri="{FF2B5EF4-FFF2-40B4-BE49-F238E27FC236}">
                    <a16:creationId xmlns:a16="http://schemas.microsoft.com/office/drawing/2014/main" id="{4013CD51-233F-0D9A-7116-11FA8B7B6FBB}"/>
                  </a:ext>
                </a:extLst>
              </p:cNvPr>
              <p:cNvSpPr>
                <a:spLocks noChangeArrowheads="1"/>
              </p:cNvSpPr>
              <p:nvPr/>
            </p:nvSpPr>
            <p:spPr bwMode="auto">
              <a:xfrm>
                <a:off x="0" y="10056"/>
                <a:ext cx="384"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Char char="§"/>
                </a:pPr>
                <a:endParaRPr lang="it-IT" altLang="it-IT" sz="2100" b="0" baseline="-25000">
                  <a:solidFill>
                    <a:srgbClr val="008000"/>
                  </a:solidFill>
                  <a:latin typeface="Times New Roman" panose="02020603050405020304" pitchFamily="18" charset="0"/>
                </a:endParaRPr>
              </a:p>
            </p:txBody>
          </p:sp>
          <p:sp>
            <p:nvSpPr>
              <p:cNvPr id="44125" name="Rectangle 33">
                <a:extLst>
                  <a:ext uri="{FF2B5EF4-FFF2-40B4-BE49-F238E27FC236}">
                    <a16:creationId xmlns:a16="http://schemas.microsoft.com/office/drawing/2014/main" id="{60A75409-912B-BCAA-A708-836E966DFAC0}"/>
                  </a:ext>
                </a:extLst>
              </p:cNvPr>
              <p:cNvSpPr>
                <a:spLocks noChangeArrowheads="1"/>
              </p:cNvSpPr>
              <p:nvPr/>
            </p:nvSpPr>
            <p:spPr bwMode="auto">
              <a:xfrm>
                <a:off x="-1" y="10056"/>
                <a:ext cx="386"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u="sng">
                    <a:solidFill>
                      <a:srgbClr val="000000"/>
                    </a:solidFill>
                    <a:latin typeface="Times New Roman" panose="02020603050405020304" pitchFamily="18" charset="0"/>
                    <a:cs typeface="Times New Roman" panose="02020603050405020304" pitchFamily="18" charset="0"/>
                  </a:rPr>
                  <a:t>-1</a:t>
                </a:r>
              </a:p>
              <a:p>
                <a:pPr algn="r"/>
                <a:endParaRPr lang="en-US" altLang="it-IT" sz="1500" b="0">
                  <a:solidFill>
                    <a:srgbClr val="000000"/>
                  </a:solidFill>
                  <a:latin typeface="Times New Roman" panose="02020603050405020304" pitchFamily="18" charset="0"/>
                </a:endParaRPr>
              </a:p>
            </p:txBody>
          </p:sp>
        </p:grpSp>
        <p:sp>
          <p:nvSpPr>
            <p:cNvPr id="25675" name="Rectangle 34">
              <a:extLst>
                <a:ext uri="{FF2B5EF4-FFF2-40B4-BE49-F238E27FC236}">
                  <a16:creationId xmlns:a16="http://schemas.microsoft.com/office/drawing/2014/main" id="{021FD180-DF25-ADC3-323D-AFB24708D843}"/>
                </a:ext>
              </a:extLst>
            </p:cNvPr>
            <p:cNvSpPr>
              <a:spLocks noChangeArrowheads="1"/>
            </p:cNvSpPr>
            <p:nvPr/>
          </p:nvSpPr>
          <p:spPr bwMode="auto">
            <a:xfrm>
              <a:off x="1639" y="1037"/>
              <a:ext cx="183"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grpSp>
          <p:nvGrpSpPr>
            <p:cNvPr id="44108" name="Group 35">
              <a:extLst>
                <a:ext uri="{FF2B5EF4-FFF2-40B4-BE49-F238E27FC236}">
                  <a16:creationId xmlns:a16="http://schemas.microsoft.com/office/drawing/2014/main" id="{2F6AF043-D0ED-398B-B7C5-A806A9FF14A8}"/>
                </a:ext>
              </a:extLst>
            </p:cNvPr>
            <p:cNvGrpSpPr>
              <a:grpSpLocks/>
            </p:cNvGrpSpPr>
            <p:nvPr/>
          </p:nvGrpSpPr>
          <p:grpSpPr bwMode="auto">
            <a:xfrm>
              <a:off x="1819" y="1036"/>
              <a:ext cx="373" cy="838"/>
              <a:chOff x="0" y="10958"/>
              <a:chExt cx="373" cy="838"/>
            </a:xfrm>
          </p:grpSpPr>
          <p:sp>
            <p:nvSpPr>
              <p:cNvPr id="44122" name="Rectangle 36">
                <a:extLst>
                  <a:ext uri="{FF2B5EF4-FFF2-40B4-BE49-F238E27FC236}">
                    <a16:creationId xmlns:a16="http://schemas.microsoft.com/office/drawing/2014/main" id="{24617C3C-2803-62AF-2FB7-CB7F3108C384}"/>
                  </a:ext>
                </a:extLst>
              </p:cNvPr>
              <p:cNvSpPr>
                <a:spLocks noChangeArrowheads="1"/>
              </p:cNvSpPr>
              <p:nvPr/>
            </p:nvSpPr>
            <p:spPr bwMode="auto">
              <a:xfrm>
                <a:off x="0" y="10958"/>
                <a:ext cx="372"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Char char="§"/>
                </a:pPr>
                <a:endParaRPr lang="it-IT" altLang="it-IT" sz="2100" b="0" baseline="-25000">
                  <a:solidFill>
                    <a:srgbClr val="008000"/>
                  </a:solidFill>
                  <a:latin typeface="Times New Roman" panose="02020603050405020304" pitchFamily="18" charset="0"/>
                </a:endParaRPr>
              </a:p>
            </p:txBody>
          </p:sp>
          <p:sp>
            <p:nvSpPr>
              <p:cNvPr id="44123" name="Rectangle 37">
                <a:extLst>
                  <a:ext uri="{FF2B5EF4-FFF2-40B4-BE49-F238E27FC236}">
                    <a16:creationId xmlns:a16="http://schemas.microsoft.com/office/drawing/2014/main" id="{9DAA659F-DAB4-0856-F37F-4F277DAC53C4}"/>
                  </a:ext>
                </a:extLst>
              </p:cNvPr>
              <p:cNvSpPr>
                <a:spLocks noChangeArrowheads="1"/>
              </p:cNvSpPr>
              <p:nvPr/>
            </p:nvSpPr>
            <p:spPr bwMode="auto">
              <a:xfrm>
                <a:off x="1" y="10958"/>
                <a:ext cx="372"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u="sng">
                    <a:solidFill>
                      <a:srgbClr val="000000"/>
                    </a:solidFill>
                    <a:latin typeface="Times New Roman" panose="02020603050405020304" pitchFamily="18" charset="0"/>
                    <a:cs typeface="Times New Roman" panose="02020603050405020304" pitchFamily="18" charset="0"/>
                  </a:rPr>
                  <a:t>-0</a:t>
                </a:r>
              </a:p>
              <a:p>
                <a:pPr algn="r"/>
                <a:endParaRPr lang="en-US" altLang="it-IT" sz="1500" b="0">
                  <a:solidFill>
                    <a:srgbClr val="000000"/>
                  </a:solidFill>
                  <a:latin typeface="Times New Roman" panose="02020603050405020304" pitchFamily="18" charset="0"/>
                </a:endParaRPr>
              </a:p>
            </p:txBody>
          </p:sp>
        </p:grpSp>
        <p:sp>
          <p:nvSpPr>
            <p:cNvPr id="25677" name="Rectangle 38">
              <a:extLst>
                <a:ext uri="{FF2B5EF4-FFF2-40B4-BE49-F238E27FC236}">
                  <a16:creationId xmlns:a16="http://schemas.microsoft.com/office/drawing/2014/main" id="{C3C8FEE5-9334-D11E-3B03-4C4042FFEECA}"/>
                </a:ext>
              </a:extLst>
            </p:cNvPr>
            <p:cNvSpPr>
              <a:spLocks noChangeArrowheads="1"/>
            </p:cNvSpPr>
            <p:nvPr/>
          </p:nvSpPr>
          <p:spPr bwMode="auto">
            <a:xfrm>
              <a:off x="2191" y="1037"/>
              <a:ext cx="180"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grpSp>
          <p:nvGrpSpPr>
            <p:cNvPr id="44110" name="Group 39">
              <a:extLst>
                <a:ext uri="{FF2B5EF4-FFF2-40B4-BE49-F238E27FC236}">
                  <a16:creationId xmlns:a16="http://schemas.microsoft.com/office/drawing/2014/main" id="{49A009B6-4055-436B-6AFE-ADDA3AF27482}"/>
                </a:ext>
              </a:extLst>
            </p:cNvPr>
            <p:cNvGrpSpPr>
              <a:grpSpLocks/>
            </p:cNvGrpSpPr>
            <p:nvPr/>
          </p:nvGrpSpPr>
          <p:grpSpPr bwMode="auto">
            <a:xfrm>
              <a:off x="2371" y="1036"/>
              <a:ext cx="360" cy="958"/>
              <a:chOff x="0" y="11860"/>
              <a:chExt cx="360" cy="958"/>
            </a:xfrm>
          </p:grpSpPr>
          <p:sp>
            <p:nvSpPr>
              <p:cNvPr id="44120" name="Rectangle 40">
                <a:extLst>
                  <a:ext uri="{FF2B5EF4-FFF2-40B4-BE49-F238E27FC236}">
                    <a16:creationId xmlns:a16="http://schemas.microsoft.com/office/drawing/2014/main" id="{421FB760-8EC9-FCD1-4C52-35B97B26AB77}"/>
                  </a:ext>
                </a:extLst>
              </p:cNvPr>
              <p:cNvSpPr>
                <a:spLocks noChangeArrowheads="1"/>
              </p:cNvSpPr>
              <p:nvPr/>
            </p:nvSpPr>
            <p:spPr bwMode="auto">
              <a:xfrm>
                <a:off x="0" y="11860"/>
                <a:ext cx="360"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Char char="§"/>
                </a:pPr>
                <a:endParaRPr lang="it-IT" altLang="it-IT" sz="2100" b="0" baseline="-25000">
                  <a:solidFill>
                    <a:srgbClr val="008000"/>
                  </a:solidFill>
                  <a:latin typeface="Times New Roman" panose="02020603050405020304" pitchFamily="18" charset="0"/>
                </a:endParaRPr>
              </a:p>
            </p:txBody>
          </p:sp>
          <p:sp>
            <p:nvSpPr>
              <p:cNvPr id="44121" name="Rectangle 41">
                <a:extLst>
                  <a:ext uri="{FF2B5EF4-FFF2-40B4-BE49-F238E27FC236}">
                    <a16:creationId xmlns:a16="http://schemas.microsoft.com/office/drawing/2014/main" id="{A93457E2-4E28-C960-A4D4-955E6ABC1F0E}"/>
                  </a:ext>
                </a:extLst>
              </p:cNvPr>
              <p:cNvSpPr>
                <a:spLocks noChangeArrowheads="1"/>
              </p:cNvSpPr>
              <p:nvPr/>
            </p:nvSpPr>
            <p:spPr bwMode="auto">
              <a:xfrm>
                <a:off x="0" y="11860"/>
                <a:ext cx="360" cy="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u="sng">
                    <a:solidFill>
                      <a:srgbClr val="000000"/>
                    </a:solidFill>
                    <a:latin typeface="Times New Roman" panose="02020603050405020304" pitchFamily="18" charset="0"/>
                    <a:cs typeface="Times New Roman" panose="02020603050405020304" pitchFamily="18" charset="0"/>
                  </a:rPr>
                  <a:t>-1</a:t>
                </a:r>
              </a:p>
              <a:p>
                <a:pPr algn="r"/>
                <a:endParaRPr lang="en-US" altLang="it-IT" sz="2100">
                  <a:solidFill>
                    <a:srgbClr val="000000"/>
                  </a:solidFill>
                  <a:latin typeface="Times New Roman" panose="02020603050405020304" pitchFamily="18" charset="0"/>
                </a:endParaRPr>
              </a:p>
            </p:txBody>
          </p:sp>
        </p:grpSp>
        <p:sp>
          <p:nvSpPr>
            <p:cNvPr id="44111" name="Rectangle 42">
              <a:extLst>
                <a:ext uri="{FF2B5EF4-FFF2-40B4-BE49-F238E27FC236}">
                  <a16:creationId xmlns:a16="http://schemas.microsoft.com/office/drawing/2014/main" id="{9545DBC7-BA8B-E061-3A50-C606B6B26AD6}"/>
                </a:ext>
              </a:extLst>
            </p:cNvPr>
            <p:cNvSpPr>
              <a:spLocks noChangeArrowheads="1"/>
            </p:cNvSpPr>
            <p:nvPr/>
          </p:nvSpPr>
          <p:spPr bwMode="auto">
            <a:xfrm>
              <a:off x="43" y="1554"/>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BS</a:t>
              </a:r>
            </a:p>
            <a:p>
              <a:pPr algn="r"/>
              <a:endParaRPr lang="en-US" altLang="it-IT" sz="1500" b="0">
                <a:solidFill>
                  <a:srgbClr val="000000"/>
                </a:solidFill>
                <a:latin typeface="Times New Roman" panose="02020603050405020304" pitchFamily="18" charset="0"/>
              </a:endParaRPr>
            </a:p>
          </p:txBody>
        </p:sp>
        <p:sp>
          <p:nvSpPr>
            <p:cNvPr id="25680" name="Rectangle 43">
              <a:extLst>
                <a:ext uri="{FF2B5EF4-FFF2-40B4-BE49-F238E27FC236}">
                  <a16:creationId xmlns:a16="http://schemas.microsoft.com/office/drawing/2014/main" id="{20D3DEAC-17C9-4930-8CE2-F9BBCC9D5989}"/>
                </a:ext>
              </a:extLst>
            </p:cNvPr>
            <p:cNvSpPr>
              <a:spLocks noChangeArrowheads="1"/>
            </p:cNvSpPr>
            <p:nvPr/>
          </p:nvSpPr>
          <p:spPr bwMode="auto">
            <a:xfrm>
              <a:off x="523" y="1553"/>
              <a:ext cx="168"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113" name="Rectangle 44">
              <a:extLst>
                <a:ext uri="{FF2B5EF4-FFF2-40B4-BE49-F238E27FC236}">
                  <a16:creationId xmlns:a16="http://schemas.microsoft.com/office/drawing/2014/main" id="{68DC1880-5114-6177-CE2A-5A366A00B728}"/>
                </a:ext>
              </a:extLst>
            </p:cNvPr>
            <p:cNvSpPr>
              <a:spLocks noChangeArrowheads="1"/>
            </p:cNvSpPr>
            <p:nvPr/>
          </p:nvSpPr>
          <p:spPr bwMode="auto">
            <a:xfrm>
              <a:off x="691" y="1554"/>
              <a:ext cx="37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11</a:t>
              </a:r>
              <a:endParaRPr lang="en-US" altLang="it-IT" sz="1500">
                <a:solidFill>
                  <a:srgbClr val="000000"/>
                </a:solidFill>
                <a:latin typeface="Times New Roman" panose="02020603050405020304" pitchFamily="18" charset="0"/>
              </a:endParaRPr>
            </a:p>
          </p:txBody>
        </p:sp>
        <p:sp>
          <p:nvSpPr>
            <p:cNvPr id="25682" name="Rectangle 45">
              <a:extLst>
                <a:ext uri="{FF2B5EF4-FFF2-40B4-BE49-F238E27FC236}">
                  <a16:creationId xmlns:a16="http://schemas.microsoft.com/office/drawing/2014/main" id="{9EFF4EF7-435A-704B-D9A0-36F2AF522E12}"/>
                </a:ext>
              </a:extLst>
            </p:cNvPr>
            <p:cNvSpPr>
              <a:spLocks noChangeArrowheads="1"/>
            </p:cNvSpPr>
            <p:nvPr/>
          </p:nvSpPr>
          <p:spPr bwMode="auto">
            <a:xfrm>
              <a:off x="1063" y="1553"/>
              <a:ext cx="19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115" name="Rectangle 46">
              <a:extLst>
                <a:ext uri="{FF2B5EF4-FFF2-40B4-BE49-F238E27FC236}">
                  <a16:creationId xmlns:a16="http://schemas.microsoft.com/office/drawing/2014/main" id="{CA8A1518-76E8-71A3-C78B-ED50F6378466}"/>
                </a:ext>
              </a:extLst>
            </p:cNvPr>
            <p:cNvSpPr>
              <a:spLocks noChangeArrowheads="1"/>
            </p:cNvSpPr>
            <p:nvPr/>
          </p:nvSpPr>
          <p:spPr bwMode="auto">
            <a:xfrm>
              <a:off x="1255" y="1554"/>
              <a:ext cx="38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1 0</a:t>
              </a:r>
            </a:p>
            <a:p>
              <a:pPr algn="r"/>
              <a:endParaRPr lang="en-US" altLang="it-IT" sz="2100">
                <a:solidFill>
                  <a:srgbClr val="000000"/>
                </a:solidFill>
                <a:latin typeface="Times New Roman" panose="02020603050405020304" pitchFamily="18" charset="0"/>
              </a:endParaRPr>
            </a:p>
          </p:txBody>
        </p:sp>
        <p:sp>
          <p:nvSpPr>
            <p:cNvPr id="25684" name="Rectangle 47">
              <a:extLst>
                <a:ext uri="{FF2B5EF4-FFF2-40B4-BE49-F238E27FC236}">
                  <a16:creationId xmlns:a16="http://schemas.microsoft.com/office/drawing/2014/main" id="{8168E5AA-4027-24A2-C224-B89913D712E2}"/>
                </a:ext>
              </a:extLst>
            </p:cNvPr>
            <p:cNvSpPr>
              <a:spLocks noChangeArrowheads="1"/>
            </p:cNvSpPr>
            <p:nvPr/>
          </p:nvSpPr>
          <p:spPr bwMode="auto">
            <a:xfrm>
              <a:off x="1639" y="1553"/>
              <a:ext cx="183"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117" name="Rectangle 48">
              <a:extLst>
                <a:ext uri="{FF2B5EF4-FFF2-40B4-BE49-F238E27FC236}">
                  <a16:creationId xmlns:a16="http://schemas.microsoft.com/office/drawing/2014/main" id="{45AC4905-E6F3-5A43-6427-A9B173396B35}"/>
                </a:ext>
              </a:extLst>
            </p:cNvPr>
            <p:cNvSpPr>
              <a:spLocks noChangeArrowheads="1"/>
            </p:cNvSpPr>
            <p:nvPr/>
          </p:nvSpPr>
          <p:spPr bwMode="auto">
            <a:xfrm>
              <a:off x="1819" y="1554"/>
              <a:ext cx="37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0 0</a:t>
              </a:r>
            </a:p>
            <a:p>
              <a:pPr algn="r"/>
              <a:endParaRPr lang="en-US" altLang="it-IT" sz="2100">
                <a:solidFill>
                  <a:srgbClr val="000000"/>
                </a:solidFill>
                <a:latin typeface="Times New Roman" panose="02020603050405020304" pitchFamily="18" charset="0"/>
              </a:endParaRPr>
            </a:p>
          </p:txBody>
        </p:sp>
        <p:sp>
          <p:nvSpPr>
            <p:cNvPr id="25686" name="Rectangle 49">
              <a:extLst>
                <a:ext uri="{FF2B5EF4-FFF2-40B4-BE49-F238E27FC236}">
                  <a16:creationId xmlns:a16="http://schemas.microsoft.com/office/drawing/2014/main" id="{5C22BFB0-BD57-6BE8-1277-B4769ACCCFDB}"/>
                </a:ext>
              </a:extLst>
            </p:cNvPr>
            <p:cNvSpPr>
              <a:spLocks noChangeArrowheads="1"/>
            </p:cNvSpPr>
            <p:nvPr/>
          </p:nvSpPr>
          <p:spPr bwMode="auto">
            <a:xfrm>
              <a:off x="2191" y="1553"/>
              <a:ext cx="180"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119" name="Rectangle 50">
              <a:extLst>
                <a:ext uri="{FF2B5EF4-FFF2-40B4-BE49-F238E27FC236}">
                  <a16:creationId xmlns:a16="http://schemas.microsoft.com/office/drawing/2014/main" id="{25787CC8-C672-440D-3946-51D34366E6B5}"/>
                </a:ext>
              </a:extLst>
            </p:cNvPr>
            <p:cNvSpPr>
              <a:spLocks noChangeArrowheads="1"/>
            </p:cNvSpPr>
            <p:nvPr/>
          </p:nvSpPr>
          <p:spPr bwMode="auto">
            <a:xfrm>
              <a:off x="2371" y="1554"/>
              <a:ext cx="36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1 1</a:t>
              </a:r>
            </a:p>
            <a:p>
              <a:pPr algn="r"/>
              <a:endParaRPr lang="en-US" altLang="it-IT" sz="2100">
                <a:solidFill>
                  <a:srgbClr val="000000"/>
                </a:solidFill>
                <a:latin typeface="Times New Roman" panose="02020603050405020304" pitchFamily="18" charset="0"/>
              </a:endParaRPr>
            </a:p>
          </p:txBody>
        </p:sp>
      </p:grpSp>
      <p:grpSp>
        <p:nvGrpSpPr>
          <p:cNvPr id="8" name="Group 51">
            <a:extLst>
              <a:ext uri="{FF2B5EF4-FFF2-40B4-BE49-F238E27FC236}">
                <a16:creationId xmlns:a16="http://schemas.microsoft.com/office/drawing/2014/main" id="{EC97B3E8-34EC-C7FD-D41C-E9F737AF666C}"/>
              </a:ext>
            </a:extLst>
          </p:cNvPr>
          <p:cNvGrpSpPr>
            <a:grpSpLocks/>
          </p:cNvGrpSpPr>
          <p:nvPr/>
        </p:nvGrpSpPr>
        <p:grpSpPr bwMode="auto">
          <a:xfrm>
            <a:off x="3594100" y="1589088"/>
            <a:ext cx="4110038" cy="1598612"/>
            <a:chOff x="43" y="0"/>
            <a:chExt cx="2688" cy="2072"/>
          </a:xfrm>
        </p:grpSpPr>
        <p:sp>
          <p:nvSpPr>
            <p:cNvPr id="44038" name="Rectangle 52">
              <a:extLst>
                <a:ext uri="{FF2B5EF4-FFF2-40B4-BE49-F238E27FC236}">
                  <a16:creationId xmlns:a16="http://schemas.microsoft.com/office/drawing/2014/main" id="{F8940997-AD03-532B-3111-0B5331B53D34}"/>
                </a:ext>
              </a:extLst>
            </p:cNvPr>
            <p:cNvSpPr>
              <a:spLocks noChangeArrowheads="1"/>
            </p:cNvSpPr>
            <p:nvPr/>
          </p:nvSpPr>
          <p:spPr bwMode="auto">
            <a:xfrm>
              <a:off x="43" y="0"/>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Z</a:t>
              </a:r>
            </a:p>
            <a:p>
              <a:pPr algn="r"/>
              <a:endParaRPr lang="en-US" altLang="it-IT" sz="1500" b="0">
                <a:solidFill>
                  <a:srgbClr val="000000"/>
                </a:solidFill>
                <a:latin typeface="Times New Roman" panose="02020603050405020304" pitchFamily="18" charset="0"/>
              </a:endParaRPr>
            </a:p>
          </p:txBody>
        </p:sp>
        <p:sp>
          <p:nvSpPr>
            <p:cNvPr id="25607" name="Rectangle 53">
              <a:extLst>
                <a:ext uri="{FF2B5EF4-FFF2-40B4-BE49-F238E27FC236}">
                  <a16:creationId xmlns:a16="http://schemas.microsoft.com/office/drawing/2014/main" id="{095D0DBB-F03E-B853-AA3C-EF5360B32432}"/>
                </a:ext>
              </a:extLst>
            </p:cNvPr>
            <p:cNvSpPr>
              <a:spLocks noChangeArrowheads="1"/>
            </p:cNvSpPr>
            <p:nvPr/>
          </p:nvSpPr>
          <p:spPr bwMode="auto">
            <a:xfrm>
              <a:off x="523" y="0"/>
              <a:ext cx="168"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040" name="Rectangle 54">
              <a:extLst>
                <a:ext uri="{FF2B5EF4-FFF2-40B4-BE49-F238E27FC236}">
                  <a16:creationId xmlns:a16="http://schemas.microsoft.com/office/drawing/2014/main" id="{90679A49-1F83-58D0-97E5-BDA79406E91F}"/>
                </a:ext>
              </a:extLst>
            </p:cNvPr>
            <p:cNvSpPr>
              <a:spLocks noChangeArrowheads="1"/>
            </p:cNvSpPr>
            <p:nvPr/>
          </p:nvSpPr>
          <p:spPr bwMode="auto">
            <a:xfrm>
              <a:off x="691" y="0"/>
              <a:ext cx="37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0</a:t>
              </a:r>
            </a:p>
            <a:p>
              <a:pPr algn="r"/>
              <a:endParaRPr lang="en-US" altLang="it-IT" sz="1500" b="0">
                <a:solidFill>
                  <a:srgbClr val="000000"/>
                </a:solidFill>
                <a:latin typeface="Times New Roman" panose="02020603050405020304" pitchFamily="18" charset="0"/>
              </a:endParaRPr>
            </a:p>
          </p:txBody>
        </p:sp>
        <p:sp>
          <p:nvSpPr>
            <p:cNvPr id="25609" name="Rectangle 55">
              <a:extLst>
                <a:ext uri="{FF2B5EF4-FFF2-40B4-BE49-F238E27FC236}">
                  <a16:creationId xmlns:a16="http://schemas.microsoft.com/office/drawing/2014/main" id="{77747F9C-3011-E242-A8B0-C1C1927332A8}"/>
                </a:ext>
              </a:extLst>
            </p:cNvPr>
            <p:cNvSpPr>
              <a:spLocks noChangeArrowheads="1"/>
            </p:cNvSpPr>
            <p:nvPr/>
          </p:nvSpPr>
          <p:spPr bwMode="auto">
            <a:xfrm>
              <a:off x="1063" y="0"/>
              <a:ext cx="19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042" name="Rectangle 56">
              <a:extLst>
                <a:ext uri="{FF2B5EF4-FFF2-40B4-BE49-F238E27FC236}">
                  <a16:creationId xmlns:a16="http://schemas.microsoft.com/office/drawing/2014/main" id="{CF288B86-89F6-BEF6-BB81-A8A2A61B3B21}"/>
                </a:ext>
              </a:extLst>
            </p:cNvPr>
            <p:cNvSpPr>
              <a:spLocks noChangeArrowheads="1"/>
            </p:cNvSpPr>
            <p:nvPr/>
          </p:nvSpPr>
          <p:spPr bwMode="auto">
            <a:xfrm>
              <a:off x="1255" y="0"/>
              <a:ext cx="38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0</a:t>
              </a:r>
            </a:p>
            <a:p>
              <a:pPr algn="r"/>
              <a:endParaRPr lang="en-US" altLang="it-IT" sz="2100" b="0">
                <a:solidFill>
                  <a:srgbClr val="000000"/>
                </a:solidFill>
                <a:latin typeface="Times New Roman" panose="02020603050405020304" pitchFamily="18" charset="0"/>
              </a:endParaRPr>
            </a:p>
          </p:txBody>
        </p:sp>
        <p:sp>
          <p:nvSpPr>
            <p:cNvPr id="25611" name="Rectangle 57">
              <a:extLst>
                <a:ext uri="{FF2B5EF4-FFF2-40B4-BE49-F238E27FC236}">
                  <a16:creationId xmlns:a16="http://schemas.microsoft.com/office/drawing/2014/main" id="{51EE863E-1ABD-A3F8-9D21-97D78B07820E}"/>
                </a:ext>
              </a:extLst>
            </p:cNvPr>
            <p:cNvSpPr>
              <a:spLocks noChangeArrowheads="1"/>
            </p:cNvSpPr>
            <p:nvPr/>
          </p:nvSpPr>
          <p:spPr bwMode="auto">
            <a:xfrm>
              <a:off x="1639" y="0"/>
              <a:ext cx="183"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044" name="Rectangle 58">
              <a:extLst>
                <a:ext uri="{FF2B5EF4-FFF2-40B4-BE49-F238E27FC236}">
                  <a16:creationId xmlns:a16="http://schemas.microsoft.com/office/drawing/2014/main" id="{EF4A607F-8E2D-68C6-2F6E-6CDA46D5233A}"/>
                </a:ext>
              </a:extLst>
            </p:cNvPr>
            <p:cNvSpPr>
              <a:spLocks noChangeArrowheads="1"/>
            </p:cNvSpPr>
            <p:nvPr/>
          </p:nvSpPr>
          <p:spPr bwMode="auto">
            <a:xfrm>
              <a:off x="1819" y="0"/>
              <a:ext cx="37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0</a:t>
              </a:r>
            </a:p>
            <a:p>
              <a:pPr algn="r"/>
              <a:endParaRPr lang="en-US" altLang="it-IT" sz="1500">
                <a:solidFill>
                  <a:srgbClr val="000000"/>
                </a:solidFill>
                <a:latin typeface="Times New Roman" panose="02020603050405020304" pitchFamily="18" charset="0"/>
              </a:endParaRPr>
            </a:p>
          </p:txBody>
        </p:sp>
        <p:sp>
          <p:nvSpPr>
            <p:cNvPr id="25613" name="Rectangle 59">
              <a:extLst>
                <a:ext uri="{FF2B5EF4-FFF2-40B4-BE49-F238E27FC236}">
                  <a16:creationId xmlns:a16="http://schemas.microsoft.com/office/drawing/2014/main" id="{22816498-A2CA-2E31-4489-8B7C8E2DE733}"/>
                </a:ext>
              </a:extLst>
            </p:cNvPr>
            <p:cNvSpPr>
              <a:spLocks noChangeArrowheads="1"/>
            </p:cNvSpPr>
            <p:nvPr/>
          </p:nvSpPr>
          <p:spPr bwMode="auto">
            <a:xfrm>
              <a:off x="2191" y="0"/>
              <a:ext cx="180"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046" name="Rectangle 60">
              <a:extLst>
                <a:ext uri="{FF2B5EF4-FFF2-40B4-BE49-F238E27FC236}">
                  <a16:creationId xmlns:a16="http://schemas.microsoft.com/office/drawing/2014/main" id="{BA5239F3-7756-33CA-76FA-E88BE663A3F4}"/>
                </a:ext>
              </a:extLst>
            </p:cNvPr>
            <p:cNvSpPr>
              <a:spLocks noChangeArrowheads="1"/>
            </p:cNvSpPr>
            <p:nvPr/>
          </p:nvSpPr>
          <p:spPr bwMode="auto">
            <a:xfrm>
              <a:off x="2371" y="0"/>
              <a:ext cx="36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0</a:t>
              </a:r>
            </a:p>
            <a:p>
              <a:pPr algn="r"/>
              <a:endParaRPr lang="en-US" altLang="it-IT" sz="1500">
                <a:solidFill>
                  <a:srgbClr val="000000"/>
                </a:solidFill>
                <a:latin typeface="Times New Roman" panose="02020603050405020304" pitchFamily="18" charset="0"/>
              </a:endParaRPr>
            </a:p>
          </p:txBody>
        </p:sp>
        <p:sp>
          <p:nvSpPr>
            <p:cNvPr id="44047" name="Rectangle 61">
              <a:extLst>
                <a:ext uri="{FF2B5EF4-FFF2-40B4-BE49-F238E27FC236}">
                  <a16:creationId xmlns:a16="http://schemas.microsoft.com/office/drawing/2014/main" id="{704C1A99-DF61-94EE-831F-D7CFC9543772}"/>
                </a:ext>
              </a:extLst>
            </p:cNvPr>
            <p:cNvSpPr>
              <a:spLocks noChangeArrowheads="1"/>
            </p:cNvSpPr>
            <p:nvPr/>
          </p:nvSpPr>
          <p:spPr bwMode="auto">
            <a:xfrm>
              <a:off x="43" y="518"/>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X</a:t>
              </a:r>
            </a:p>
            <a:p>
              <a:pPr algn="r"/>
              <a:endParaRPr lang="en-US" altLang="it-IT" sz="1500" b="0">
                <a:solidFill>
                  <a:srgbClr val="000000"/>
                </a:solidFill>
                <a:latin typeface="Times New Roman" panose="02020603050405020304" pitchFamily="18" charset="0"/>
              </a:endParaRPr>
            </a:p>
          </p:txBody>
        </p:sp>
        <p:sp>
          <p:nvSpPr>
            <p:cNvPr id="25616" name="Rectangle 62">
              <a:extLst>
                <a:ext uri="{FF2B5EF4-FFF2-40B4-BE49-F238E27FC236}">
                  <a16:creationId xmlns:a16="http://schemas.microsoft.com/office/drawing/2014/main" id="{6C6077A5-2012-1EAB-E429-3B4CB528C080}"/>
                </a:ext>
              </a:extLst>
            </p:cNvPr>
            <p:cNvSpPr>
              <a:spLocks noChangeArrowheads="1"/>
            </p:cNvSpPr>
            <p:nvPr/>
          </p:nvSpPr>
          <p:spPr bwMode="auto">
            <a:xfrm>
              <a:off x="523" y="519"/>
              <a:ext cx="168"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049" name="Rectangle 63">
              <a:extLst>
                <a:ext uri="{FF2B5EF4-FFF2-40B4-BE49-F238E27FC236}">
                  <a16:creationId xmlns:a16="http://schemas.microsoft.com/office/drawing/2014/main" id="{6E551C26-4998-DFB7-8633-6FA1D01CE6A3}"/>
                </a:ext>
              </a:extLst>
            </p:cNvPr>
            <p:cNvSpPr>
              <a:spLocks noChangeArrowheads="1"/>
            </p:cNvSpPr>
            <p:nvPr/>
          </p:nvSpPr>
          <p:spPr bwMode="auto">
            <a:xfrm>
              <a:off x="691" y="518"/>
              <a:ext cx="37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0</a:t>
              </a:r>
            </a:p>
            <a:p>
              <a:pPr algn="r"/>
              <a:endParaRPr lang="en-US" altLang="it-IT" sz="2100">
                <a:solidFill>
                  <a:srgbClr val="000000"/>
                </a:solidFill>
                <a:latin typeface="Times New Roman" panose="02020603050405020304" pitchFamily="18" charset="0"/>
              </a:endParaRPr>
            </a:p>
          </p:txBody>
        </p:sp>
        <p:sp>
          <p:nvSpPr>
            <p:cNvPr id="25618" name="Rectangle 64">
              <a:extLst>
                <a:ext uri="{FF2B5EF4-FFF2-40B4-BE49-F238E27FC236}">
                  <a16:creationId xmlns:a16="http://schemas.microsoft.com/office/drawing/2014/main" id="{CA448E9A-3794-76E9-C85E-94A4E1345904}"/>
                </a:ext>
              </a:extLst>
            </p:cNvPr>
            <p:cNvSpPr>
              <a:spLocks noChangeArrowheads="1"/>
            </p:cNvSpPr>
            <p:nvPr/>
          </p:nvSpPr>
          <p:spPr bwMode="auto">
            <a:xfrm>
              <a:off x="1063" y="519"/>
              <a:ext cx="19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051" name="Rectangle 65">
              <a:extLst>
                <a:ext uri="{FF2B5EF4-FFF2-40B4-BE49-F238E27FC236}">
                  <a16:creationId xmlns:a16="http://schemas.microsoft.com/office/drawing/2014/main" id="{4889C693-972F-CEA6-4146-43715833AB61}"/>
                </a:ext>
              </a:extLst>
            </p:cNvPr>
            <p:cNvSpPr>
              <a:spLocks noChangeArrowheads="1"/>
            </p:cNvSpPr>
            <p:nvPr/>
          </p:nvSpPr>
          <p:spPr bwMode="auto">
            <a:xfrm>
              <a:off x="1255" y="518"/>
              <a:ext cx="38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0</a:t>
              </a:r>
            </a:p>
            <a:p>
              <a:pPr algn="r"/>
              <a:endParaRPr lang="en-US" altLang="it-IT" sz="2100">
                <a:solidFill>
                  <a:srgbClr val="000000"/>
                </a:solidFill>
                <a:latin typeface="Times New Roman" panose="02020603050405020304" pitchFamily="18" charset="0"/>
              </a:endParaRPr>
            </a:p>
          </p:txBody>
        </p:sp>
        <p:sp>
          <p:nvSpPr>
            <p:cNvPr id="25620" name="Rectangle 66">
              <a:extLst>
                <a:ext uri="{FF2B5EF4-FFF2-40B4-BE49-F238E27FC236}">
                  <a16:creationId xmlns:a16="http://schemas.microsoft.com/office/drawing/2014/main" id="{D0847BC1-3C8C-EBAF-38BC-68BE5A3C6CAA}"/>
                </a:ext>
              </a:extLst>
            </p:cNvPr>
            <p:cNvSpPr>
              <a:spLocks noChangeArrowheads="1"/>
            </p:cNvSpPr>
            <p:nvPr/>
          </p:nvSpPr>
          <p:spPr bwMode="auto">
            <a:xfrm>
              <a:off x="1639" y="519"/>
              <a:ext cx="183"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053" name="Rectangle 67">
              <a:extLst>
                <a:ext uri="{FF2B5EF4-FFF2-40B4-BE49-F238E27FC236}">
                  <a16:creationId xmlns:a16="http://schemas.microsoft.com/office/drawing/2014/main" id="{E19AC78D-AA82-2721-8EF4-4792A02660C2}"/>
                </a:ext>
              </a:extLst>
            </p:cNvPr>
            <p:cNvSpPr>
              <a:spLocks noChangeArrowheads="1"/>
            </p:cNvSpPr>
            <p:nvPr/>
          </p:nvSpPr>
          <p:spPr bwMode="auto">
            <a:xfrm>
              <a:off x="1819" y="518"/>
              <a:ext cx="37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1</a:t>
              </a:r>
            </a:p>
            <a:p>
              <a:pPr algn="r"/>
              <a:endParaRPr lang="en-US" altLang="it-IT" sz="2100">
                <a:solidFill>
                  <a:srgbClr val="000000"/>
                </a:solidFill>
                <a:latin typeface="Times New Roman" panose="02020603050405020304" pitchFamily="18" charset="0"/>
              </a:endParaRPr>
            </a:p>
          </p:txBody>
        </p:sp>
        <p:sp>
          <p:nvSpPr>
            <p:cNvPr id="25622" name="Rectangle 68">
              <a:extLst>
                <a:ext uri="{FF2B5EF4-FFF2-40B4-BE49-F238E27FC236}">
                  <a16:creationId xmlns:a16="http://schemas.microsoft.com/office/drawing/2014/main" id="{8DE4B6ED-22F0-3B88-147F-9F71F28FB5FD}"/>
                </a:ext>
              </a:extLst>
            </p:cNvPr>
            <p:cNvSpPr>
              <a:spLocks noChangeArrowheads="1"/>
            </p:cNvSpPr>
            <p:nvPr/>
          </p:nvSpPr>
          <p:spPr bwMode="auto">
            <a:xfrm>
              <a:off x="2191" y="519"/>
              <a:ext cx="180"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055" name="Rectangle 69">
              <a:extLst>
                <a:ext uri="{FF2B5EF4-FFF2-40B4-BE49-F238E27FC236}">
                  <a16:creationId xmlns:a16="http://schemas.microsoft.com/office/drawing/2014/main" id="{50997DC2-D756-CA2B-3B07-8060230C28C8}"/>
                </a:ext>
              </a:extLst>
            </p:cNvPr>
            <p:cNvSpPr>
              <a:spLocks noChangeArrowheads="1"/>
            </p:cNvSpPr>
            <p:nvPr/>
          </p:nvSpPr>
          <p:spPr bwMode="auto">
            <a:xfrm>
              <a:off x="2371" y="518"/>
              <a:ext cx="36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1</a:t>
              </a:r>
            </a:p>
            <a:p>
              <a:pPr algn="r"/>
              <a:endParaRPr lang="en-US" altLang="it-IT" sz="1500" b="0">
                <a:solidFill>
                  <a:srgbClr val="000000"/>
                </a:solidFill>
                <a:latin typeface="Times New Roman" panose="02020603050405020304" pitchFamily="18" charset="0"/>
              </a:endParaRPr>
            </a:p>
          </p:txBody>
        </p:sp>
        <p:grpSp>
          <p:nvGrpSpPr>
            <p:cNvPr id="44056" name="Group 70">
              <a:extLst>
                <a:ext uri="{FF2B5EF4-FFF2-40B4-BE49-F238E27FC236}">
                  <a16:creationId xmlns:a16="http://schemas.microsoft.com/office/drawing/2014/main" id="{8CF0A53B-CB50-9D2E-11AB-2F78CEDE562A}"/>
                </a:ext>
              </a:extLst>
            </p:cNvPr>
            <p:cNvGrpSpPr>
              <a:grpSpLocks/>
            </p:cNvGrpSpPr>
            <p:nvPr/>
          </p:nvGrpSpPr>
          <p:grpSpPr bwMode="auto">
            <a:xfrm>
              <a:off x="43" y="1036"/>
              <a:ext cx="480" cy="838"/>
              <a:chOff x="0" y="8252"/>
              <a:chExt cx="480" cy="838"/>
            </a:xfrm>
          </p:grpSpPr>
          <p:sp>
            <p:nvSpPr>
              <p:cNvPr id="44082" name="Rectangle 71">
                <a:extLst>
                  <a:ext uri="{FF2B5EF4-FFF2-40B4-BE49-F238E27FC236}">
                    <a16:creationId xmlns:a16="http://schemas.microsoft.com/office/drawing/2014/main" id="{D2CABC32-DAF3-6A55-913F-3A805C0FA678}"/>
                  </a:ext>
                </a:extLst>
              </p:cNvPr>
              <p:cNvSpPr>
                <a:spLocks noChangeArrowheads="1"/>
              </p:cNvSpPr>
              <p:nvPr/>
            </p:nvSpPr>
            <p:spPr bwMode="auto">
              <a:xfrm>
                <a:off x="0" y="8252"/>
                <a:ext cx="480"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Char char="§"/>
                </a:pPr>
                <a:endParaRPr lang="it-IT" altLang="it-IT" sz="2100" b="0" baseline="-25000">
                  <a:solidFill>
                    <a:srgbClr val="008000"/>
                  </a:solidFill>
                  <a:latin typeface="Times New Roman" panose="02020603050405020304" pitchFamily="18" charset="0"/>
                </a:endParaRPr>
              </a:p>
            </p:txBody>
          </p:sp>
          <p:sp>
            <p:nvSpPr>
              <p:cNvPr id="44083" name="Rectangle 72">
                <a:extLst>
                  <a:ext uri="{FF2B5EF4-FFF2-40B4-BE49-F238E27FC236}">
                    <a16:creationId xmlns:a16="http://schemas.microsoft.com/office/drawing/2014/main" id="{42F3D397-C78E-303D-05AF-8D0F4651E03B}"/>
                  </a:ext>
                </a:extLst>
              </p:cNvPr>
              <p:cNvSpPr>
                <a:spLocks noChangeArrowheads="1"/>
              </p:cNvSpPr>
              <p:nvPr/>
            </p:nvSpPr>
            <p:spPr bwMode="auto">
              <a:xfrm>
                <a:off x="0" y="8252"/>
                <a:ext cx="480"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u="sng">
                    <a:solidFill>
                      <a:srgbClr val="000000"/>
                    </a:solidFill>
                    <a:latin typeface="Times New Roman" panose="02020603050405020304" pitchFamily="18" charset="0"/>
                    <a:cs typeface="Times New Roman" panose="02020603050405020304" pitchFamily="18" charset="0"/>
                  </a:rPr>
                  <a:t>- Y</a:t>
                </a:r>
              </a:p>
              <a:p>
                <a:pPr algn="r"/>
                <a:endParaRPr lang="en-US" altLang="it-IT" sz="1500" b="0">
                  <a:solidFill>
                    <a:srgbClr val="000000"/>
                  </a:solidFill>
                  <a:latin typeface="Times New Roman" panose="02020603050405020304" pitchFamily="18" charset="0"/>
                </a:endParaRPr>
              </a:p>
            </p:txBody>
          </p:sp>
        </p:grpSp>
        <p:sp>
          <p:nvSpPr>
            <p:cNvPr id="25625" name="Rectangle 73">
              <a:extLst>
                <a:ext uri="{FF2B5EF4-FFF2-40B4-BE49-F238E27FC236}">
                  <a16:creationId xmlns:a16="http://schemas.microsoft.com/office/drawing/2014/main" id="{FF44F324-0C66-1481-AB50-569966200D02}"/>
                </a:ext>
              </a:extLst>
            </p:cNvPr>
            <p:cNvSpPr>
              <a:spLocks noChangeArrowheads="1"/>
            </p:cNvSpPr>
            <p:nvPr/>
          </p:nvSpPr>
          <p:spPr bwMode="auto">
            <a:xfrm>
              <a:off x="523" y="1037"/>
              <a:ext cx="168"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grpSp>
          <p:nvGrpSpPr>
            <p:cNvPr id="44058" name="Group 74">
              <a:extLst>
                <a:ext uri="{FF2B5EF4-FFF2-40B4-BE49-F238E27FC236}">
                  <a16:creationId xmlns:a16="http://schemas.microsoft.com/office/drawing/2014/main" id="{F5801A62-28CF-63DF-BA6E-0656F2E3E91E}"/>
                </a:ext>
              </a:extLst>
            </p:cNvPr>
            <p:cNvGrpSpPr>
              <a:grpSpLocks/>
            </p:cNvGrpSpPr>
            <p:nvPr/>
          </p:nvGrpSpPr>
          <p:grpSpPr bwMode="auto">
            <a:xfrm>
              <a:off x="691" y="1036"/>
              <a:ext cx="373" cy="958"/>
              <a:chOff x="0" y="9154"/>
              <a:chExt cx="373" cy="958"/>
            </a:xfrm>
          </p:grpSpPr>
          <p:sp>
            <p:nvSpPr>
              <p:cNvPr id="44080" name="Rectangle 75">
                <a:extLst>
                  <a:ext uri="{FF2B5EF4-FFF2-40B4-BE49-F238E27FC236}">
                    <a16:creationId xmlns:a16="http://schemas.microsoft.com/office/drawing/2014/main" id="{51D4B594-45CF-9225-8AD3-11804EA0573A}"/>
                  </a:ext>
                </a:extLst>
              </p:cNvPr>
              <p:cNvSpPr>
                <a:spLocks noChangeArrowheads="1"/>
              </p:cNvSpPr>
              <p:nvPr/>
            </p:nvSpPr>
            <p:spPr bwMode="auto">
              <a:xfrm>
                <a:off x="0" y="9154"/>
                <a:ext cx="372"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Char char="§"/>
                </a:pPr>
                <a:endParaRPr lang="it-IT" altLang="it-IT" sz="2100" b="0" baseline="-25000">
                  <a:solidFill>
                    <a:srgbClr val="008000"/>
                  </a:solidFill>
                  <a:latin typeface="Times New Roman" panose="02020603050405020304" pitchFamily="18" charset="0"/>
                </a:endParaRPr>
              </a:p>
            </p:txBody>
          </p:sp>
          <p:sp>
            <p:nvSpPr>
              <p:cNvPr id="44081" name="Rectangle 76">
                <a:extLst>
                  <a:ext uri="{FF2B5EF4-FFF2-40B4-BE49-F238E27FC236}">
                    <a16:creationId xmlns:a16="http://schemas.microsoft.com/office/drawing/2014/main" id="{6ACC39DC-6C15-2625-131F-B9D630C4275E}"/>
                  </a:ext>
                </a:extLst>
              </p:cNvPr>
              <p:cNvSpPr>
                <a:spLocks noChangeArrowheads="1"/>
              </p:cNvSpPr>
              <p:nvPr/>
            </p:nvSpPr>
            <p:spPr bwMode="auto">
              <a:xfrm>
                <a:off x="0" y="9154"/>
                <a:ext cx="373" cy="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u="sng">
                    <a:solidFill>
                      <a:srgbClr val="000000"/>
                    </a:solidFill>
                    <a:latin typeface="Times New Roman" panose="02020603050405020304" pitchFamily="18" charset="0"/>
                    <a:cs typeface="Times New Roman" panose="02020603050405020304" pitchFamily="18" charset="0"/>
                  </a:rPr>
                  <a:t>-0</a:t>
                </a:r>
              </a:p>
              <a:p>
                <a:pPr algn="r"/>
                <a:endParaRPr lang="en-US" altLang="it-IT" sz="2100">
                  <a:solidFill>
                    <a:srgbClr val="000000"/>
                  </a:solidFill>
                  <a:latin typeface="Times New Roman" panose="02020603050405020304" pitchFamily="18" charset="0"/>
                </a:endParaRPr>
              </a:p>
            </p:txBody>
          </p:sp>
        </p:grpSp>
        <p:sp>
          <p:nvSpPr>
            <p:cNvPr id="25627" name="Rectangle 77">
              <a:extLst>
                <a:ext uri="{FF2B5EF4-FFF2-40B4-BE49-F238E27FC236}">
                  <a16:creationId xmlns:a16="http://schemas.microsoft.com/office/drawing/2014/main" id="{670EB8D6-6A77-F32B-28F3-ADEAFEC0595D}"/>
                </a:ext>
              </a:extLst>
            </p:cNvPr>
            <p:cNvSpPr>
              <a:spLocks noChangeArrowheads="1"/>
            </p:cNvSpPr>
            <p:nvPr/>
          </p:nvSpPr>
          <p:spPr bwMode="auto">
            <a:xfrm>
              <a:off x="1063" y="1037"/>
              <a:ext cx="192"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grpSp>
          <p:nvGrpSpPr>
            <p:cNvPr id="44060" name="Group 78">
              <a:extLst>
                <a:ext uri="{FF2B5EF4-FFF2-40B4-BE49-F238E27FC236}">
                  <a16:creationId xmlns:a16="http://schemas.microsoft.com/office/drawing/2014/main" id="{2F2C52C8-4C39-2E9C-1B34-1C989CF365FF}"/>
                </a:ext>
              </a:extLst>
            </p:cNvPr>
            <p:cNvGrpSpPr>
              <a:grpSpLocks/>
            </p:cNvGrpSpPr>
            <p:nvPr/>
          </p:nvGrpSpPr>
          <p:grpSpPr bwMode="auto">
            <a:xfrm>
              <a:off x="1254" y="1036"/>
              <a:ext cx="386" cy="838"/>
              <a:chOff x="-1" y="10056"/>
              <a:chExt cx="386" cy="838"/>
            </a:xfrm>
          </p:grpSpPr>
          <p:sp>
            <p:nvSpPr>
              <p:cNvPr id="44078" name="Rectangle 79">
                <a:extLst>
                  <a:ext uri="{FF2B5EF4-FFF2-40B4-BE49-F238E27FC236}">
                    <a16:creationId xmlns:a16="http://schemas.microsoft.com/office/drawing/2014/main" id="{AE946A0D-5294-7612-7B9D-67BEDD056043}"/>
                  </a:ext>
                </a:extLst>
              </p:cNvPr>
              <p:cNvSpPr>
                <a:spLocks noChangeArrowheads="1"/>
              </p:cNvSpPr>
              <p:nvPr/>
            </p:nvSpPr>
            <p:spPr bwMode="auto">
              <a:xfrm>
                <a:off x="0" y="10056"/>
                <a:ext cx="384"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Char char="§"/>
                </a:pPr>
                <a:endParaRPr lang="it-IT" altLang="it-IT" sz="2100" b="0" baseline="-25000">
                  <a:solidFill>
                    <a:srgbClr val="008000"/>
                  </a:solidFill>
                  <a:latin typeface="Times New Roman" panose="02020603050405020304" pitchFamily="18" charset="0"/>
                </a:endParaRPr>
              </a:p>
            </p:txBody>
          </p:sp>
          <p:sp>
            <p:nvSpPr>
              <p:cNvPr id="44079" name="Rectangle 80">
                <a:extLst>
                  <a:ext uri="{FF2B5EF4-FFF2-40B4-BE49-F238E27FC236}">
                    <a16:creationId xmlns:a16="http://schemas.microsoft.com/office/drawing/2014/main" id="{90E96481-C599-4663-139E-D004706888D6}"/>
                  </a:ext>
                </a:extLst>
              </p:cNvPr>
              <p:cNvSpPr>
                <a:spLocks noChangeArrowheads="1"/>
              </p:cNvSpPr>
              <p:nvPr/>
            </p:nvSpPr>
            <p:spPr bwMode="auto">
              <a:xfrm>
                <a:off x="-1" y="10056"/>
                <a:ext cx="386"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u="sng">
                    <a:solidFill>
                      <a:srgbClr val="000000"/>
                    </a:solidFill>
                    <a:latin typeface="Times New Roman" panose="02020603050405020304" pitchFamily="18" charset="0"/>
                    <a:cs typeface="Times New Roman" panose="02020603050405020304" pitchFamily="18" charset="0"/>
                  </a:rPr>
                  <a:t>-1</a:t>
                </a:r>
              </a:p>
              <a:p>
                <a:pPr algn="r"/>
                <a:endParaRPr lang="en-US" altLang="it-IT" sz="1500" b="0">
                  <a:solidFill>
                    <a:srgbClr val="000000"/>
                  </a:solidFill>
                  <a:latin typeface="Times New Roman" panose="02020603050405020304" pitchFamily="18" charset="0"/>
                </a:endParaRPr>
              </a:p>
            </p:txBody>
          </p:sp>
        </p:grpSp>
        <p:sp>
          <p:nvSpPr>
            <p:cNvPr id="25629" name="Rectangle 81">
              <a:extLst>
                <a:ext uri="{FF2B5EF4-FFF2-40B4-BE49-F238E27FC236}">
                  <a16:creationId xmlns:a16="http://schemas.microsoft.com/office/drawing/2014/main" id="{C044AC57-B041-D644-F4FE-15C7DA869684}"/>
                </a:ext>
              </a:extLst>
            </p:cNvPr>
            <p:cNvSpPr>
              <a:spLocks noChangeArrowheads="1"/>
            </p:cNvSpPr>
            <p:nvPr/>
          </p:nvSpPr>
          <p:spPr bwMode="auto">
            <a:xfrm>
              <a:off x="1639" y="1037"/>
              <a:ext cx="183"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grpSp>
          <p:nvGrpSpPr>
            <p:cNvPr id="44062" name="Group 82">
              <a:extLst>
                <a:ext uri="{FF2B5EF4-FFF2-40B4-BE49-F238E27FC236}">
                  <a16:creationId xmlns:a16="http://schemas.microsoft.com/office/drawing/2014/main" id="{5C1B374B-37CE-ABB4-0F82-0F63853E7D2D}"/>
                </a:ext>
              </a:extLst>
            </p:cNvPr>
            <p:cNvGrpSpPr>
              <a:grpSpLocks/>
            </p:cNvGrpSpPr>
            <p:nvPr/>
          </p:nvGrpSpPr>
          <p:grpSpPr bwMode="auto">
            <a:xfrm>
              <a:off x="1819" y="1036"/>
              <a:ext cx="373" cy="838"/>
              <a:chOff x="0" y="10958"/>
              <a:chExt cx="373" cy="838"/>
            </a:xfrm>
          </p:grpSpPr>
          <p:sp>
            <p:nvSpPr>
              <p:cNvPr id="44076" name="Rectangle 83">
                <a:extLst>
                  <a:ext uri="{FF2B5EF4-FFF2-40B4-BE49-F238E27FC236}">
                    <a16:creationId xmlns:a16="http://schemas.microsoft.com/office/drawing/2014/main" id="{FC449764-BFFB-4215-4B18-6E16EF2AD521}"/>
                  </a:ext>
                </a:extLst>
              </p:cNvPr>
              <p:cNvSpPr>
                <a:spLocks noChangeArrowheads="1"/>
              </p:cNvSpPr>
              <p:nvPr/>
            </p:nvSpPr>
            <p:spPr bwMode="auto">
              <a:xfrm>
                <a:off x="0" y="10958"/>
                <a:ext cx="372"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Char char="§"/>
                </a:pPr>
                <a:endParaRPr lang="it-IT" altLang="it-IT" sz="2100" b="0" baseline="-25000">
                  <a:solidFill>
                    <a:srgbClr val="008000"/>
                  </a:solidFill>
                  <a:latin typeface="Times New Roman" panose="02020603050405020304" pitchFamily="18" charset="0"/>
                </a:endParaRPr>
              </a:p>
            </p:txBody>
          </p:sp>
          <p:sp>
            <p:nvSpPr>
              <p:cNvPr id="44077" name="Rectangle 84">
                <a:extLst>
                  <a:ext uri="{FF2B5EF4-FFF2-40B4-BE49-F238E27FC236}">
                    <a16:creationId xmlns:a16="http://schemas.microsoft.com/office/drawing/2014/main" id="{B63C6A75-163C-C479-115C-8012DC087D70}"/>
                  </a:ext>
                </a:extLst>
              </p:cNvPr>
              <p:cNvSpPr>
                <a:spLocks noChangeArrowheads="1"/>
              </p:cNvSpPr>
              <p:nvPr/>
            </p:nvSpPr>
            <p:spPr bwMode="auto">
              <a:xfrm>
                <a:off x="1" y="10958"/>
                <a:ext cx="372"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u="sng">
                    <a:solidFill>
                      <a:srgbClr val="000000"/>
                    </a:solidFill>
                    <a:latin typeface="Times New Roman" panose="02020603050405020304" pitchFamily="18" charset="0"/>
                    <a:cs typeface="Times New Roman" panose="02020603050405020304" pitchFamily="18" charset="0"/>
                  </a:rPr>
                  <a:t>-0</a:t>
                </a:r>
              </a:p>
              <a:p>
                <a:pPr algn="r"/>
                <a:endParaRPr lang="en-US" altLang="it-IT" sz="1500" b="0">
                  <a:solidFill>
                    <a:srgbClr val="000000"/>
                  </a:solidFill>
                  <a:latin typeface="Times New Roman" panose="02020603050405020304" pitchFamily="18" charset="0"/>
                </a:endParaRPr>
              </a:p>
            </p:txBody>
          </p:sp>
        </p:grpSp>
        <p:sp>
          <p:nvSpPr>
            <p:cNvPr id="25631" name="Rectangle 85">
              <a:extLst>
                <a:ext uri="{FF2B5EF4-FFF2-40B4-BE49-F238E27FC236}">
                  <a16:creationId xmlns:a16="http://schemas.microsoft.com/office/drawing/2014/main" id="{40C4005E-F927-5F9A-2DA2-36E48950F5AA}"/>
                </a:ext>
              </a:extLst>
            </p:cNvPr>
            <p:cNvSpPr>
              <a:spLocks noChangeArrowheads="1"/>
            </p:cNvSpPr>
            <p:nvPr/>
          </p:nvSpPr>
          <p:spPr bwMode="auto">
            <a:xfrm>
              <a:off x="2191" y="1037"/>
              <a:ext cx="180"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grpSp>
          <p:nvGrpSpPr>
            <p:cNvPr id="44064" name="Group 86">
              <a:extLst>
                <a:ext uri="{FF2B5EF4-FFF2-40B4-BE49-F238E27FC236}">
                  <a16:creationId xmlns:a16="http://schemas.microsoft.com/office/drawing/2014/main" id="{7F7EAFEF-AAA0-CFE0-E9C6-F041C7313780}"/>
                </a:ext>
              </a:extLst>
            </p:cNvPr>
            <p:cNvGrpSpPr>
              <a:grpSpLocks/>
            </p:cNvGrpSpPr>
            <p:nvPr/>
          </p:nvGrpSpPr>
          <p:grpSpPr bwMode="auto">
            <a:xfrm>
              <a:off x="2371" y="1036"/>
              <a:ext cx="360" cy="958"/>
              <a:chOff x="0" y="11860"/>
              <a:chExt cx="360" cy="958"/>
            </a:xfrm>
          </p:grpSpPr>
          <p:sp>
            <p:nvSpPr>
              <p:cNvPr id="44074" name="Rectangle 87">
                <a:extLst>
                  <a:ext uri="{FF2B5EF4-FFF2-40B4-BE49-F238E27FC236}">
                    <a16:creationId xmlns:a16="http://schemas.microsoft.com/office/drawing/2014/main" id="{10CF087E-2174-A4AD-C791-226584A914CB}"/>
                  </a:ext>
                </a:extLst>
              </p:cNvPr>
              <p:cNvSpPr>
                <a:spLocks noChangeArrowheads="1"/>
              </p:cNvSpPr>
              <p:nvPr/>
            </p:nvSpPr>
            <p:spPr bwMode="auto">
              <a:xfrm>
                <a:off x="0" y="11860"/>
                <a:ext cx="360"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Char char="§"/>
                </a:pPr>
                <a:endParaRPr lang="it-IT" altLang="it-IT" sz="2100" b="0" baseline="-25000">
                  <a:solidFill>
                    <a:srgbClr val="008000"/>
                  </a:solidFill>
                  <a:latin typeface="Times New Roman" panose="02020603050405020304" pitchFamily="18" charset="0"/>
                </a:endParaRPr>
              </a:p>
            </p:txBody>
          </p:sp>
          <p:sp>
            <p:nvSpPr>
              <p:cNvPr id="44075" name="Rectangle 88">
                <a:extLst>
                  <a:ext uri="{FF2B5EF4-FFF2-40B4-BE49-F238E27FC236}">
                    <a16:creationId xmlns:a16="http://schemas.microsoft.com/office/drawing/2014/main" id="{637D58AE-0412-ED40-B0F2-A392ABA45505}"/>
                  </a:ext>
                </a:extLst>
              </p:cNvPr>
              <p:cNvSpPr>
                <a:spLocks noChangeArrowheads="1"/>
              </p:cNvSpPr>
              <p:nvPr/>
            </p:nvSpPr>
            <p:spPr bwMode="auto">
              <a:xfrm>
                <a:off x="0" y="11860"/>
                <a:ext cx="360" cy="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u="sng">
                    <a:solidFill>
                      <a:srgbClr val="000000"/>
                    </a:solidFill>
                    <a:latin typeface="Times New Roman" panose="02020603050405020304" pitchFamily="18" charset="0"/>
                    <a:cs typeface="Times New Roman" panose="02020603050405020304" pitchFamily="18" charset="0"/>
                  </a:rPr>
                  <a:t>-1</a:t>
                </a:r>
              </a:p>
              <a:p>
                <a:pPr algn="r"/>
                <a:endParaRPr lang="en-US" altLang="it-IT" sz="2100">
                  <a:solidFill>
                    <a:srgbClr val="000000"/>
                  </a:solidFill>
                  <a:latin typeface="Times New Roman" panose="02020603050405020304" pitchFamily="18" charset="0"/>
                </a:endParaRPr>
              </a:p>
            </p:txBody>
          </p:sp>
        </p:grpSp>
        <p:sp>
          <p:nvSpPr>
            <p:cNvPr id="44065" name="Rectangle 89">
              <a:extLst>
                <a:ext uri="{FF2B5EF4-FFF2-40B4-BE49-F238E27FC236}">
                  <a16:creationId xmlns:a16="http://schemas.microsoft.com/office/drawing/2014/main" id="{75EC70F3-1B9C-0674-FC0B-61E26D26A1E9}"/>
                </a:ext>
              </a:extLst>
            </p:cNvPr>
            <p:cNvSpPr>
              <a:spLocks noChangeArrowheads="1"/>
            </p:cNvSpPr>
            <p:nvPr/>
          </p:nvSpPr>
          <p:spPr bwMode="auto">
            <a:xfrm>
              <a:off x="43" y="1554"/>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BS</a:t>
              </a:r>
            </a:p>
            <a:p>
              <a:pPr algn="r"/>
              <a:endParaRPr lang="en-US" altLang="it-IT" sz="1500" b="0">
                <a:solidFill>
                  <a:srgbClr val="000000"/>
                </a:solidFill>
                <a:latin typeface="Times New Roman" panose="02020603050405020304" pitchFamily="18" charset="0"/>
              </a:endParaRPr>
            </a:p>
          </p:txBody>
        </p:sp>
        <p:sp>
          <p:nvSpPr>
            <p:cNvPr id="25634" name="Rectangle 90">
              <a:extLst>
                <a:ext uri="{FF2B5EF4-FFF2-40B4-BE49-F238E27FC236}">
                  <a16:creationId xmlns:a16="http://schemas.microsoft.com/office/drawing/2014/main" id="{47F6A4BB-D98B-40C3-5FB0-1BC96AEDC56E}"/>
                </a:ext>
              </a:extLst>
            </p:cNvPr>
            <p:cNvSpPr>
              <a:spLocks noChangeArrowheads="1"/>
            </p:cNvSpPr>
            <p:nvPr/>
          </p:nvSpPr>
          <p:spPr bwMode="auto">
            <a:xfrm>
              <a:off x="523" y="1553"/>
              <a:ext cx="168"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067" name="Rectangle 91">
              <a:extLst>
                <a:ext uri="{FF2B5EF4-FFF2-40B4-BE49-F238E27FC236}">
                  <a16:creationId xmlns:a16="http://schemas.microsoft.com/office/drawing/2014/main" id="{6B00161B-7C2C-1214-0560-2B0B48D9E79C}"/>
                </a:ext>
              </a:extLst>
            </p:cNvPr>
            <p:cNvSpPr>
              <a:spLocks noChangeArrowheads="1"/>
            </p:cNvSpPr>
            <p:nvPr/>
          </p:nvSpPr>
          <p:spPr bwMode="auto">
            <a:xfrm>
              <a:off x="691" y="1554"/>
              <a:ext cx="37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0 0</a:t>
              </a:r>
              <a:endParaRPr lang="en-US" altLang="it-IT" sz="1500">
                <a:solidFill>
                  <a:srgbClr val="000000"/>
                </a:solidFill>
                <a:latin typeface="Times New Roman" panose="02020603050405020304" pitchFamily="18" charset="0"/>
              </a:endParaRPr>
            </a:p>
          </p:txBody>
        </p:sp>
        <p:sp>
          <p:nvSpPr>
            <p:cNvPr id="25636" name="Rectangle 92">
              <a:extLst>
                <a:ext uri="{FF2B5EF4-FFF2-40B4-BE49-F238E27FC236}">
                  <a16:creationId xmlns:a16="http://schemas.microsoft.com/office/drawing/2014/main" id="{C7128E4B-B7E0-49D9-9211-2FE77AA8D884}"/>
                </a:ext>
              </a:extLst>
            </p:cNvPr>
            <p:cNvSpPr>
              <a:spLocks noChangeArrowheads="1"/>
            </p:cNvSpPr>
            <p:nvPr/>
          </p:nvSpPr>
          <p:spPr bwMode="auto">
            <a:xfrm>
              <a:off x="1063" y="1553"/>
              <a:ext cx="19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069" name="Rectangle 93">
              <a:extLst>
                <a:ext uri="{FF2B5EF4-FFF2-40B4-BE49-F238E27FC236}">
                  <a16:creationId xmlns:a16="http://schemas.microsoft.com/office/drawing/2014/main" id="{CA833BAF-272F-E9AD-6F95-5491AF4FA721}"/>
                </a:ext>
              </a:extLst>
            </p:cNvPr>
            <p:cNvSpPr>
              <a:spLocks noChangeArrowheads="1"/>
            </p:cNvSpPr>
            <p:nvPr/>
          </p:nvSpPr>
          <p:spPr bwMode="auto">
            <a:xfrm>
              <a:off x="1255" y="1554"/>
              <a:ext cx="38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1 1</a:t>
              </a:r>
            </a:p>
            <a:p>
              <a:pPr algn="r"/>
              <a:endParaRPr lang="en-US" altLang="it-IT" sz="2100">
                <a:solidFill>
                  <a:srgbClr val="000000"/>
                </a:solidFill>
                <a:latin typeface="Times New Roman" panose="02020603050405020304" pitchFamily="18" charset="0"/>
              </a:endParaRPr>
            </a:p>
          </p:txBody>
        </p:sp>
        <p:sp>
          <p:nvSpPr>
            <p:cNvPr id="25638" name="Rectangle 94">
              <a:extLst>
                <a:ext uri="{FF2B5EF4-FFF2-40B4-BE49-F238E27FC236}">
                  <a16:creationId xmlns:a16="http://schemas.microsoft.com/office/drawing/2014/main" id="{574A4B0E-090E-23A9-D8B0-672BB98E71E3}"/>
                </a:ext>
              </a:extLst>
            </p:cNvPr>
            <p:cNvSpPr>
              <a:spLocks noChangeArrowheads="1"/>
            </p:cNvSpPr>
            <p:nvPr/>
          </p:nvSpPr>
          <p:spPr bwMode="auto">
            <a:xfrm>
              <a:off x="1639" y="1553"/>
              <a:ext cx="183"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071" name="Rectangle 95">
              <a:extLst>
                <a:ext uri="{FF2B5EF4-FFF2-40B4-BE49-F238E27FC236}">
                  <a16:creationId xmlns:a16="http://schemas.microsoft.com/office/drawing/2014/main" id="{42A75EB1-4E58-0250-F389-BA5D58E5435C}"/>
                </a:ext>
              </a:extLst>
            </p:cNvPr>
            <p:cNvSpPr>
              <a:spLocks noChangeArrowheads="1"/>
            </p:cNvSpPr>
            <p:nvPr/>
          </p:nvSpPr>
          <p:spPr bwMode="auto">
            <a:xfrm>
              <a:off x="1819" y="1554"/>
              <a:ext cx="37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0 1</a:t>
              </a:r>
            </a:p>
            <a:p>
              <a:pPr algn="r"/>
              <a:endParaRPr lang="en-US" altLang="it-IT" sz="2100">
                <a:solidFill>
                  <a:srgbClr val="000000"/>
                </a:solidFill>
                <a:latin typeface="Times New Roman" panose="02020603050405020304" pitchFamily="18" charset="0"/>
              </a:endParaRPr>
            </a:p>
          </p:txBody>
        </p:sp>
        <p:sp>
          <p:nvSpPr>
            <p:cNvPr id="25640" name="Rectangle 96">
              <a:extLst>
                <a:ext uri="{FF2B5EF4-FFF2-40B4-BE49-F238E27FC236}">
                  <a16:creationId xmlns:a16="http://schemas.microsoft.com/office/drawing/2014/main" id="{A7DFFD1A-721C-33D6-C0C1-9313A73D85D6}"/>
                </a:ext>
              </a:extLst>
            </p:cNvPr>
            <p:cNvSpPr>
              <a:spLocks noChangeArrowheads="1"/>
            </p:cNvSpPr>
            <p:nvPr/>
          </p:nvSpPr>
          <p:spPr bwMode="auto">
            <a:xfrm>
              <a:off x="2191" y="1553"/>
              <a:ext cx="180"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r">
                <a:defRPr/>
              </a:pPr>
              <a:r>
                <a:rPr lang="en-US" altLang="it-IT" sz="675" b="0" baseline="0">
                  <a:solidFill>
                    <a:srgbClr val="000000"/>
                  </a:solidFill>
                  <a:cs typeface="Times New Roman" panose="02020603050405020304" pitchFamily="18" charset="0"/>
                </a:rPr>
                <a:t> </a:t>
              </a:r>
            </a:p>
            <a:p>
              <a:pPr algn="r">
                <a:defRPr/>
              </a:pPr>
              <a:endParaRPr lang="en-US" altLang="it-IT" sz="1500" b="0" baseline="0">
                <a:solidFill>
                  <a:srgbClr val="000000"/>
                </a:solidFill>
              </a:endParaRPr>
            </a:p>
          </p:txBody>
        </p:sp>
        <p:sp>
          <p:nvSpPr>
            <p:cNvPr id="44073" name="Rectangle 97">
              <a:extLst>
                <a:ext uri="{FF2B5EF4-FFF2-40B4-BE49-F238E27FC236}">
                  <a16:creationId xmlns:a16="http://schemas.microsoft.com/office/drawing/2014/main" id="{2B9EA846-2B8E-B73E-60C0-B5365190BB53}"/>
                </a:ext>
              </a:extLst>
            </p:cNvPr>
            <p:cNvSpPr>
              <a:spLocks noChangeArrowheads="1"/>
            </p:cNvSpPr>
            <p:nvPr/>
          </p:nvSpPr>
          <p:spPr bwMode="auto">
            <a:xfrm>
              <a:off x="2371" y="1554"/>
              <a:ext cx="36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r>
                <a:rPr lang="en-US" altLang="it-IT" sz="2100">
                  <a:solidFill>
                    <a:srgbClr val="000000"/>
                  </a:solidFill>
                  <a:latin typeface="Times New Roman" panose="02020603050405020304" pitchFamily="18" charset="0"/>
                  <a:cs typeface="Times New Roman" panose="02020603050405020304" pitchFamily="18" charset="0"/>
                </a:rPr>
                <a:t>0 0</a:t>
              </a:r>
            </a:p>
            <a:p>
              <a:pPr algn="r"/>
              <a:endParaRPr lang="en-US" altLang="it-IT" sz="2100">
                <a:solidFill>
                  <a:srgbClr val="000000"/>
                </a:solidFill>
                <a:latin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E21C702C-862C-BCB1-10C9-01B47F9D340E}"/>
              </a:ext>
            </a:extLst>
          </p:cNvPr>
          <p:cNvSpPr>
            <a:spLocks noGrp="1" noChangeArrowheads="1"/>
          </p:cNvSpPr>
          <p:nvPr>
            <p:ph type="title"/>
          </p:nvPr>
        </p:nvSpPr>
        <p:spPr>
          <a:xfrm>
            <a:off x="1657350" y="171450"/>
            <a:ext cx="5829300" cy="628650"/>
          </a:xfrm>
        </p:spPr>
        <p:txBody>
          <a:bodyPr/>
          <a:lstStyle/>
          <a:p>
            <a:r>
              <a:rPr lang="it-IT" altLang="it-IT"/>
              <a:t>Moltiplicazione binaria</a:t>
            </a:r>
          </a:p>
        </p:txBody>
      </p:sp>
      <p:graphicFrame>
        <p:nvGraphicFramePr>
          <p:cNvPr id="46083" name="Object 3">
            <a:extLst>
              <a:ext uri="{FF2B5EF4-FFF2-40B4-BE49-F238E27FC236}">
                <a16:creationId xmlns:a16="http://schemas.microsoft.com/office/drawing/2014/main" id="{10F48E18-078B-7F6B-0D71-77A161FBDFF5}"/>
              </a:ext>
            </a:extLst>
          </p:cNvPr>
          <p:cNvGraphicFramePr>
            <a:graphicFrameLocks noChangeAspect="1"/>
          </p:cNvGraphicFramePr>
          <p:nvPr/>
        </p:nvGraphicFramePr>
        <p:xfrm>
          <a:off x="1573213" y="1084263"/>
          <a:ext cx="6016625" cy="4278312"/>
        </p:xfrm>
        <a:graphic>
          <a:graphicData uri="http://schemas.openxmlformats.org/presentationml/2006/ole">
            <mc:AlternateContent xmlns:mc="http://schemas.openxmlformats.org/markup-compatibility/2006">
              <mc:Choice xmlns:v="urn:schemas-microsoft-com:vml" Requires="v">
                <p:oleObj spid="_x0000_s3075" name="Document" r:id="rId4" imgW="8195173" imgH="5725832" progId="Word.Document.8">
                  <p:embed/>
                </p:oleObj>
              </mc:Choice>
              <mc:Fallback>
                <p:oleObj name="Document" r:id="rId4" imgW="8195173" imgH="5725832"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3213" y="1084263"/>
                        <a:ext cx="6016625" cy="427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DDFDEF37-BAEF-F952-9EBD-B902B70DD18F}"/>
              </a:ext>
            </a:extLst>
          </p:cNvPr>
          <p:cNvSpPr>
            <a:spLocks noGrp="1" noChangeArrowheads="1"/>
          </p:cNvSpPr>
          <p:nvPr>
            <p:ph type="title"/>
          </p:nvPr>
        </p:nvSpPr>
        <p:spPr>
          <a:xfrm>
            <a:off x="1657350" y="171450"/>
            <a:ext cx="5829300" cy="628650"/>
          </a:xfrm>
        </p:spPr>
        <p:txBody>
          <a:bodyPr/>
          <a:lstStyle/>
          <a:p>
            <a:r>
              <a:rPr lang="en-US" altLang="it-IT"/>
              <a:t>Terms of Use</a:t>
            </a:r>
          </a:p>
        </p:txBody>
      </p:sp>
      <p:sp>
        <p:nvSpPr>
          <p:cNvPr id="58371" name="Rectangle 3">
            <a:extLst>
              <a:ext uri="{FF2B5EF4-FFF2-40B4-BE49-F238E27FC236}">
                <a16:creationId xmlns:a16="http://schemas.microsoft.com/office/drawing/2014/main" id="{E939BBA6-6FF7-CAC3-2D24-B9A58D230348}"/>
              </a:ext>
            </a:extLst>
          </p:cNvPr>
          <p:cNvSpPr>
            <a:spLocks noGrp="1" noChangeArrowheads="1"/>
          </p:cNvSpPr>
          <p:nvPr>
            <p:ph type="body" idx="1"/>
          </p:nvPr>
        </p:nvSpPr>
        <p:spPr/>
        <p:txBody>
          <a:bodyPr/>
          <a:lstStyle/>
          <a:p>
            <a:pPr>
              <a:lnSpc>
                <a:spcPct val="90000"/>
              </a:lnSpc>
            </a:pPr>
            <a:r>
              <a:rPr lang="en-US" altLang="it-IT" sz="1800" b="1">
                <a:cs typeface="Times New Roman" panose="02020603050405020304" pitchFamily="18" charset="0"/>
              </a:rPr>
              <a:t>All (or portions) of this material © 2008 by Pearson Education,Inc. </a:t>
            </a:r>
          </a:p>
          <a:p>
            <a:pPr>
              <a:lnSpc>
                <a:spcPct val="90000"/>
              </a:lnSpc>
            </a:pPr>
            <a:r>
              <a:rPr lang="en-US" altLang="it-IT" sz="1800" b="1">
                <a:cs typeface="Times New Roman" panose="02020603050405020304" pitchFamily="18" charset="0"/>
              </a:rPr>
              <a:t>Permission is given to  incorporate this material or adaptations thereof into classroom presentations and handouts to instructors in courses adopting the latest edition of Logic and Computer Design Fundamentals as the course textbook. </a:t>
            </a:r>
          </a:p>
          <a:p>
            <a:pPr>
              <a:lnSpc>
                <a:spcPct val="90000"/>
              </a:lnSpc>
            </a:pPr>
            <a:r>
              <a:rPr lang="en-US" altLang="it-IT" sz="1800" b="1">
                <a:cs typeface="Times New Roman" panose="02020603050405020304" pitchFamily="18" charset="0"/>
              </a:rPr>
              <a:t>These materials or adaptations thereof are not to be sold or otherwise offered for consideration.</a:t>
            </a:r>
          </a:p>
          <a:p>
            <a:pPr>
              <a:lnSpc>
                <a:spcPct val="90000"/>
              </a:lnSpc>
            </a:pPr>
            <a:r>
              <a:rPr lang="en-US" altLang="it-IT" sz="1800" b="1">
                <a:cs typeface="Times New Roman" panose="02020603050405020304" pitchFamily="18" charset="0"/>
              </a:rPr>
              <a:t>This Terms of Use slide or page is to be included within the original materials or any adaptations thereof.  </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E2416E-F8E3-155E-AD23-C9A34D9EB220}"/>
              </a:ext>
            </a:extLst>
          </p:cNvPr>
          <p:cNvSpPr>
            <a:spLocks noGrp="1"/>
          </p:cNvSpPr>
          <p:nvPr>
            <p:ph type="title"/>
          </p:nvPr>
        </p:nvSpPr>
        <p:spPr/>
        <p:txBody>
          <a:bodyPr/>
          <a:lstStyle/>
          <a:p>
            <a:r>
              <a:rPr lang="it-IT" dirty="0"/>
              <a:t>Sistemi di numerazione</a:t>
            </a:r>
          </a:p>
        </p:txBody>
      </p:sp>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F38FF6ED-693D-19CB-356F-2B9A0E6FB3F4}"/>
                  </a:ext>
                </a:extLst>
              </p:cNvPr>
              <p:cNvSpPr>
                <a:spLocks noGrp="1"/>
              </p:cNvSpPr>
              <p:nvPr>
                <p:ph type="body" sz="quarter" idx="10"/>
              </p:nvPr>
            </p:nvSpPr>
            <p:spPr>
              <a:xfrm>
                <a:off x="201613" y="871871"/>
                <a:ext cx="8821737" cy="3869852"/>
              </a:xfrm>
            </p:spPr>
            <p:txBody>
              <a:bodyPr>
                <a:normAutofit fontScale="85000" lnSpcReduction="10000"/>
              </a:bodyPr>
              <a:lstStyle/>
              <a:p>
                <a:r>
                  <a:rPr lang="it-IT" dirty="0"/>
                  <a:t>Sistemi </a:t>
                </a:r>
                <a:r>
                  <a:rPr lang="it-IT" dirty="0">
                    <a:solidFill>
                      <a:srgbClr val="C00000"/>
                    </a:solidFill>
                  </a:rPr>
                  <a:t>posizionali</a:t>
                </a:r>
              </a:p>
              <a:p>
                <a:pPr lvl="1"/>
                <a:r>
                  <a:rPr lang="it-IT" dirty="0"/>
                  <a:t>La posizione della cifra ha un significato specifico</a:t>
                </a:r>
              </a:p>
              <a:p>
                <a:r>
                  <a:rPr lang="it-IT" dirty="0"/>
                  <a:t>Esempio: 326,5</a:t>
                </a:r>
              </a:p>
              <a:p>
                <a14:m>
                  <m:oMath xmlns:m="http://schemas.openxmlformats.org/officeDocument/2006/math">
                    <m:r>
                      <a:rPr lang="it-IT" b="1" i="1" smtClean="0">
                        <a:latin typeface="Cambria Math" panose="02040503050406030204" pitchFamily="18" charset="0"/>
                      </a:rPr>
                      <m:t>𝟑𝟐𝟔</m:t>
                    </m:r>
                    <m:r>
                      <a:rPr lang="it-IT" b="1" i="1" smtClean="0">
                        <a:latin typeface="Cambria Math" panose="02040503050406030204" pitchFamily="18" charset="0"/>
                      </a:rPr>
                      <m:t>,</m:t>
                    </m:r>
                    <m:r>
                      <a:rPr lang="it-IT" b="1" i="1" smtClean="0">
                        <a:latin typeface="Cambria Math" panose="02040503050406030204" pitchFamily="18" charset="0"/>
                      </a:rPr>
                      <m:t>𝟓</m:t>
                    </m:r>
                    <m:r>
                      <a:rPr lang="it-IT" b="1" i="1" smtClean="0">
                        <a:latin typeface="Cambria Math" panose="02040503050406030204" pitchFamily="18" charset="0"/>
                      </a:rPr>
                      <m:t>=</m:t>
                    </m:r>
                    <m:r>
                      <a:rPr lang="it-IT" b="1" i="1" smtClean="0">
                        <a:latin typeface="Cambria Math" panose="02040503050406030204" pitchFamily="18" charset="0"/>
                      </a:rPr>
                      <m:t>𝟑</m:t>
                    </m:r>
                    <m:r>
                      <a:rPr lang="it-IT" b="1" i="1" smtClean="0">
                        <a:latin typeface="Cambria Math" panose="02040503050406030204" pitchFamily="18" charset="0"/>
                      </a:rPr>
                      <m:t>∗</m:t>
                    </m:r>
                    <m:r>
                      <a:rPr lang="it-IT" b="1" i="1" smtClean="0">
                        <a:latin typeface="Cambria Math" panose="02040503050406030204" pitchFamily="18" charset="0"/>
                      </a:rPr>
                      <m:t>𝟏𝟎𝟎</m:t>
                    </m:r>
                    <m:r>
                      <a:rPr lang="it-IT" b="1" i="1" smtClean="0">
                        <a:latin typeface="Cambria Math" panose="02040503050406030204" pitchFamily="18" charset="0"/>
                      </a:rPr>
                      <m:t>+</m:t>
                    </m:r>
                    <m:r>
                      <a:rPr lang="it-IT" b="1" i="1" smtClean="0">
                        <a:latin typeface="Cambria Math" panose="02040503050406030204" pitchFamily="18" charset="0"/>
                      </a:rPr>
                      <m:t>𝟐</m:t>
                    </m:r>
                    <m:r>
                      <a:rPr lang="it-IT" b="1" i="1" smtClean="0">
                        <a:latin typeface="Cambria Math" panose="02040503050406030204" pitchFamily="18" charset="0"/>
                      </a:rPr>
                      <m:t>∗</m:t>
                    </m:r>
                    <m:r>
                      <a:rPr lang="it-IT" b="1" i="1" smtClean="0">
                        <a:latin typeface="Cambria Math" panose="02040503050406030204" pitchFamily="18" charset="0"/>
                      </a:rPr>
                      <m:t>𝟏𝟎</m:t>
                    </m:r>
                    <m:r>
                      <a:rPr lang="it-IT" b="1" i="1" smtClean="0">
                        <a:latin typeface="Cambria Math" panose="02040503050406030204" pitchFamily="18" charset="0"/>
                      </a:rPr>
                      <m:t>+</m:t>
                    </m:r>
                    <m:r>
                      <a:rPr lang="it-IT" b="1" i="1" smtClean="0">
                        <a:latin typeface="Cambria Math" panose="02040503050406030204" pitchFamily="18" charset="0"/>
                      </a:rPr>
                      <m:t>𝟔</m:t>
                    </m:r>
                    <m:r>
                      <a:rPr lang="it-IT" b="1" i="1" smtClean="0">
                        <a:latin typeface="Cambria Math" panose="02040503050406030204" pitchFamily="18" charset="0"/>
                      </a:rPr>
                      <m:t>∗</m:t>
                    </m:r>
                    <m:r>
                      <a:rPr lang="it-IT" b="1" i="1" smtClean="0">
                        <a:latin typeface="Cambria Math" panose="02040503050406030204" pitchFamily="18" charset="0"/>
                      </a:rPr>
                      <m:t>𝟏</m:t>
                    </m:r>
                    <m:r>
                      <a:rPr lang="it-IT" b="1" i="1" smtClean="0">
                        <a:latin typeface="Cambria Math" panose="02040503050406030204" pitchFamily="18" charset="0"/>
                      </a:rPr>
                      <m:t>+</m:t>
                    </m:r>
                    <m:r>
                      <a:rPr lang="it-IT" b="1" i="1" smtClean="0">
                        <a:latin typeface="Cambria Math" panose="02040503050406030204" pitchFamily="18" charset="0"/>
                      </a:rPr>
                      <m:t>𝟓</m:t>
                    </m:r>
                    <m:r>
                      <a:rPr lang="it-IT" b="1" i="1" smtClean="0">
                        <a:latin typeface="Cambria Math" panose="02040503050406030204" pitchFamily="18" charset="0"/>
                      </a:rPr>
                      <m:t>∗</m:t>
                    </m:r>
                    <m:r>
                      <a:rPr lang="it-IT" b="1" i="1" smtClean="0">
                        <a:latin typeface="Cambria Math" panose="02040503050406030204" pitchFamily="18" charset="0"/>
                      </a:rPr>
                      <m:t>𝟎</m:t>
                    </m:r>
                    <m:r>
                      <a:rPr lang="it-IT" b="1" i="1" smtClean="0">
                        <a:latin typeface="Cambria Math" panose="02040503050406030204" pitchFamily="18" charset="0"/>
                      </a:rPr>
                      <m:t>,</m:t>
                    </m:r>
                    <m:r>
                      <a:rPr lang="it-IT" b="1" i="1" smtClean="0">
                        <a:latin typeface="Cambria Math" panose="02040503050406030204" pitchFamily="18" charset="0"/>
                      </a:rPr>
                      <m:t>𝟏</m:t>
                    </m:r>
                  </m:oMath>
                </a14:m>
                <a:endParaRPr lang="it-IT" dirty="0"/>
              </a:p>
              <a:p>
                <a:pPr lvl="1"/>
                <a:r>
                  <a:rPr lang="it-IT" b="1" dirty="0"/>
                  <a:t>      </a:t>
                </a:r>
                <a14:m>
                  <m:oMath xmlns:m="http://schemas.openxmlformats.org/officeDocument/2006/math">
                    <m:r>
                      <a:rPr lang="it-IT" b="1" i="1" smtClean="0">
                        <a:latin typeface="Cambria Math" panose="02040503050406030204" pitchFamily="18" charset="0"/>
                      </a:rPr>
                      <m:t>=</m:t>
                    </m:r>
                    <m:r>
                      <a:rPr lang="it-IT" b="1" i="1" smtClean="0">
                        <a:latin typeface="Cambria Math" panose="02040503050406030204" pitchFamily="18" charset="0"/>
                      </a:rPr>
                      <m:t>𝟑</m:t>
                    </m:r>
                    <m:r>
                      <a:rPr lang="it-IT" b="1" i="1" smtClean="0">
                        <a:latin typeface="Cambria Math" panose="02040503050406030204" pitchFamily="18" charset="0"/>
                      </a:rPr>
                      <m:t>∗</m:t>
                    </m:r>
                    <m:sSup>
                      <m:sSupPr>
                        <m:ctrlPr>
                          <a:rPr lang="it-IT" b="1" i="1" smtClean="0">
                            <a:latin typeface="Cambria Math" panose="02040503050406030204" pitchFamily="18" charset="0"/>
                          </a:rPr>
                        </m:ctrlPr>
                      </m:sSupPr>
                      <m:e>
                        <m:r>
                          <a:rPr lang="it-IT" b="1" i="1" smtClean="0">
                            <a:latin typeface="Cambria Math" panose="02040503050406030204" pitchFamily="18" charset="0"/>
                          </a:rPr>
                          <m:t>𝟏𝟎</m:t>
                        </m:r>
                      </m:e>
                      <m:sup>
                        <m:r>
                          <a:rPr lang="it-IT" b="1" i="1" smtClean="0">
                            <a:latin typeface="Cambria Math" panose="02040503050406030204" pitchFamily="18" charset="0"/>
                          </a:rPr>
                          <m:t>𝟐</m:t>
                        </m:r>
                      </m:sup>
                    </m:sSup>
                    <m:r>
                      <a:rPr lang="it-IT" b="1" i="1" smtClean="0">
                        <a:latin typeface="Cambria Math" panose="02040503050406030204" pitchFamily="18" charset="0"/>
                      </a:rPr>
                      <m:t>+</m:t>
                    </m:r>
                    <m:r>
                      <a:rPr lang="it-IT" b="1" i="1" smtClean="0">
                        <a:latin typeface="Cambria Math" panose="02040503050406030204" pitchFamily="18" charset="0"/>
                      </a:rPr>
                      <m:t>𝟐</m:t>
                    </m:r>
                    <m:r>
                      <a:rPr lang="it-IT" b="1" i="1" smtClean="0">
                        <a:latin typeface="Cambria Math" panose="02040503050406030204" pitchFamily="18" charset="0"/>
                      </a:rPr>
                      <m:t>∗</m:t>
                    </m:r>
                    <m:sSup>
                      <m:sSupPr>
                        <m:ctrlPr>
                          <a:rPr lang="it-IT" b="1" i="1">
                            <a:latin typeface="Cambria Math" panose="02040503050406030204" pitchFamily="18" charset="0"/>
                          </a:rPr>
                        </m:ctrlPr>
                      </m:sSupPr>
                      <m:e>
                        <m:r>
                          <a:rPr lang="it-IT" b="1" i="1">
                            <a:latin typeface="Cambria Math" panose="02040503050406030204" pitchFamily="18" charset="0"/>
                          </a:rPr>
                          <m:t>𝟏𝟎</m:t>
                        </m:r>
                      </m:e>
                      <m:sup>
                        <m:r>
                          <a:rPr lang="it-IT" b="1" i="1" smtClean="0">
                            <a:latin typeface="Cambria Math" panose="02040503050406030204" pitchFamily="18" charset="0"/>
                          </a:rPr>
                          <m:t>𝟏</m:t>
                        </m:r>
                      </m:sup>
                    </m:sSup>
                    <m:r>
                      <a:rPr lang="it-IT" b="1" i="1" smtClean="0">
                        <a:latin typeface="Cambria Math" panose="02040503050406030204" pitchFamily="18" charset="0"/>
                      </a:rPr>
                      <m:t>+</m:t>
                    </m:r>
                    <m:r>
                      <a:rPr lang="it-IT" b="1" i="1" smtClean="0">
                        <a:latin typeface="Cambria Math" panose="02040503050406030204" pitchFamily="18" charset="0"/>
                      </a:rPr>
                      <m:t>𝟔</m:t>
                    </m:r>
                    <m:r>
                      <a:rPr lang="it-IT" b="1" i="1" smtClean="0">
                        <a:latin typeface="Cambria Math" panose="02040503050406030204" pitchFamily="18" charset="0"/>
                      </a:rPr>
                      <m:t>∗</m:t>
                    </m:r>
                    <m:sSup>
                      <m:sSupPr>
                        <m:ctrlPr>
                          <a:rPr lang="it-IT" b="1" i="1">
                            <a:latin typeface="Cambria Math" panose="02040503050406030204" pitchFamily="18" charset="0"/>
                          </a:rPr>
                        </m:ctrlPr>
                      </m:sSupPr>
                      <m:e>
                        <m:r>
                          <a:rPr lang="it-IT" b="1" i="1">
                            <a:latin typeface="Cambria Math" panose="02040503050406030204" pitchFamily="18" charset="0"/>
                          </a:rPr>
                          <m:t>𝟏𝟎</m:t>
                        </m:r>
                      </m:e>
                      <m:sup>
                        <m:r>
                          <a:rPr lang="it-IT" b="1" i="1" smtClean="0">
                            <a:latin typeface="Cambria Math" panose="02040503050406030204" pitchFamily="18" charset="0"/>
                          </a:rPr>
                          <m:t>𝟎</m:t>
                        </m:r>
                      </m:sup>
                    </m:sSup>
                    <m:r>
                      <a:rPr lang="it-IT" b="1" i="1" smtClean="0">
                        <a:latin typeface="Cambria Math" panose="02040503050406030204" pitchFamily="18" charset="0"/>
                      </a:rPr>
                      <m:t>+</m:t>
                    </m:r>
                    <m:r>
                      <a:rPr lang="it-IT" b="1" i="1" smtClean="0">
                        <a:latin typeface="Cambria Math" panose="02040503050406030204" pitchFamily="18" charset="0"/>
                      </a:rPr>
                      <m:t>𝟓</m:t>
                    </m:r>
                    <m:r>
                      <a:rPr lang="it-IT" b="1" i="1" smtClean="0">
                        <a:latin typeface="Cambria Math" panose="02040503050406030204" pitchFamily="18" charset="0"/>
                      </a:rPr>
                      <m:t>∗</m:t>
                    </m:r>
                    <m:sSup>
                      <m:sSupPr>
                        <m:ctrlPr>
                          <a:rPr lang="it-IT" b="1" i="1">
                            <a:latin typeface="Cambria Math" panose="02040503050406030204" pitchFamily="18" charset="0"/>
                          </a:rPr>
                        </m:ctrlPr>
                      </m:sSupPr>
                      <m:e>
                        <m:r>
                          <a:rPr lang="it-IT" b="1" i="1">
                            <a:latin typeface="Cambria Math" panose="02040503050406030204" pitchFamily="18" charset="0"/>
                          </a:rPr>
                          <m:t>𝟏𝟎</m:t>
                        </m:r>
                      </m:e>
                      <m:sup>
                        <m:r>
                          <a:rPr lang="it-IT" b="1" i="1" smtClean="0">
                            <a:latin typeface="Cambria Math" panose="02040503050406030204" pitchFamily="18" charset="0"/>
                          </a:rPr>
                          <m:t>−</m:t>
                        </m:r>
                        <m:r>
                          <a:rPr lang="it-IT" b="1" i="1" smtClean="0">
                            <a:latin typeface="Cambria Math" panose="02040503050406030204" pitchFamily="18" charset="0"/>
                          </a:rPr>
                          <m:t>𝟏</m:t>
                        </m:r>
                      </m:sup>
                    </m:sSup>
                  </m:oMath>
                </a14:m>
                <a:endParaRPr lang="it-IT" dirty="0"/>
              </a:p>
              <a:p>
                <a:r>
                  <a:rPr lang="it-IT" dirty="0">
                    <a:solidFill>
                      <a:srgbClr val="C00000"/>
                    </a:solidFill>
                  </a:rPr>
                  <a:t>Radice o base </a:t>
                </a:r>
                <a:r>
                  <a:rPr lang="it-IT" dirty="0"/>
                  <a:t>r (r=10 nel nostro esempio)</a:t>
                </a:r>
              </a:p>
              <a:p>
                <a:r>
                  <a:rPr lang="it-IT" dirty="0"/>
                  <a:t>Il numero è una </a:t>
                </a:r>
                <a:r>
                  <a:rPr lang="it-IT" dirty="0">
                    <a:solidFill>
                      <a:srgbClr val="C00000"/>
                    </a:solidFill>
                  </a:rPr>
                  <a:t>serie (somma) di potenze</a:t>
                </a:r>
                <a:r>
                  <a:rPr lang="it-IT" dirty="0"/>
                  <a:t> della radice</a:t>
                </a:r>
              </a:p>
              <a:p>
                <a:pPr lvl="1"/>
                <a:r>
                  <a:rPr lang="it-IT" dirty="0"/>
                  <a:t>Le cifre sono un coefficiente moltiplicativo delle potenze</a:t>
                </a:r>
              </a:p>
            </p:txBody>
          </p:sp>
        </mc:Choice>
        <mc:Fallback xmlns="">
          <p:sp>
            <p:nvSpPr>
              <p:cNvPr id="3" name="Segnaposto testo 2">
                <a:extLst>
                  <a:ext uri="{FF2B5EF4-FFF2-40B4-BE49-F238E27FC236}">
                    <a16:creationId xmlns:a16="http://schemas.microsoft.com/office/drawing/2014/main" id="{F38FF6ED-693D-19CB-356F-2B9A0E6FB3F4}"/>
                  </a:ext>
                </a:extLst>
              </p:cNvPr>
              <p:cNvSpPr>
                <a:spLocks noGrp="1" noRot="1" noChangeAspect="1" noMove="1" noResize="1" noEditPoints="1" noAdjustHandles="1" noChangeArrowheads="1" noChangeShapeType="1" noTextEdit="1"/>
              </p:cNvSpPr>
              <p:nvPr>
                <p:ph type="body" sz="quarter" idx="10"/>
              </p:nvPr>
            </p:nvSpPr>
            <p:spPr>
              <a:xfrm>
                <a:off x="201613" y="871871"/>
                <a:ext cx="8821737" cy="3869852"/>
              </a:xfrm>
              <a:blipFill>
                <a:blip r:embed="rId2"/>
                <a:stretch>
                  <a:fillRect l="-1037" t="-2520" b="-2047"/>
                </a:stretch>
              </a:blipFill>
            </p:spPr>
            <p:txBody>
              <a:bodyPr/>
              <a:lstStyle/>
              <a:p>
                <a:r>
                  <a:rPr lang="it-IT">
                    <a:noFill/>
                  </a:rPr>
                  <a:t> </a:t>
                </a:r>
              </a:p>
            </p:txBody>
          </p:sp>
        </mc:Fallback>
      </mc:AlternateContent>
    </p:spTree>
    <p:extLst>
      <p:ext uri="{BB962C8B-B14F-4D97-AF65-F5344CB8AC3E}">
        <p14:creationId xmlns:p14="http://schemas.microsoft.com/office/powerpoint/2010/main" val="294918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30">
            <a:extLst>
              <a:ext uri="{FF2B5EF4-FFF2-40B4-BE49-F238E27FC236}">
                <a16:creationId xmlns:a16="http://schemas.microsoft.com/office/drawing/2014/main" id="{1AFDC901-A161-A29B-5502-8A6B7477F3BF}"/>
              </a:ext>
            </a:extLst>
          </p:cNvPr>
          <p:cNvSpPr>
            <a:spLocks noGrp="1" noChangeArrowheads="1"/>
          </p:cNvSpPr>
          <p:nvPr>
            <p:ph type="body" idx="1"/>
          </p:nvPr>
        </p:nvSpPr>
        <p:spPr>
          <a:xfrm>
            <a:off x="1544638" y="1085850"/>
            <a:ext cx="6456362" cy="3441700"/>
          </a:xfrm>
          <a:noFill/>
        </p:spPr>
        <p:txBody>
          <a:bodyPr/>
          <a:lstStyle/>
          <a:p>
            <a:r>
              <a:rPr lang="it-IT" altLang="it-IT" b="1">
                <a:cs typeface="Times New Roman" panose="02020603050405020304" pitchFamily="18" charset="0"/>
              </a:rPr>
              <a:t>11010</a:t>
            </a:r>
            <a:r>
              <a:rPr lang="it-IT" altLang="it-IT" sz="3000" b="1" baseline="-16000">
                <a:cs typeface="Times New Roman" panose="02020603050405020304" pitchFamily="18" charset="0"/>
              </a:rPr>
              <a:t>2</a:t>
            </a:r>
            <a:r>
              <a:rPr lang="it-IT" altLang="it-IT" sz="2700" b="1" baseline="-16000">
                <a:cs typeface="Times New Roman" panose="02020603050405020304" pitchFamily="18" charset="0"/>
              </a:rPr>
              <a:t> </a:t>
            </a:r>
            <a:r>
              <a:rPr lang="it-IT" altLang="it-IT" b="1">
                <a:cs typeface="Times New Roman" panose="02020603050405020304" pitchFamily="18" charset="0"/>
                <a:sym typeface="Wingdings" panose="05000000000000000000" pitchFamily="2" charset="2"/>
              </a:rPr>
              <a:t></a:t>
            </a:r>
            <a:r>
              <a:rPr lang="it-IT" altLang="it-IT" b="1">
                <a:cs typeface="Times New Roman" panose="02020603050405020304" pitchFamily="18" charset="0"/>
              </a:rPr>
              <a:t> N</a:t>
            </a:r>
            <a:r>
              <a:rPr lang="it-IT" altLang="it-IT" sz="3000" b="1" baseline="-15000">
                <a:cs typeface="Times New Roman" panose="02020603050405020304" pitchFamily="18" charset="0"/>
              </a:rPr>
              <a:t>10</a:t>
            </a:r>
            <a:r>
              <a:rPr lang="it-IT" altLang="it-IT" b="1">
                <a:cs typeface="Times New Roman" panose="02020603050405020304" pitchFamily="18" charset="0"/>
              </a:rPr>
              <a:t>:</a:t>
            </a:r>
            <a:r>
              <a:rPr lang="it-IT" altLang="it-IT" sz="2100" b="1">
                <a:cs typeface="Times New Roman" panose="02020603050405020304" pitchFamily="18" charset="0"/>
              </a:rPr>
              <a:t>  </a:t>
            </a:r>
          </a:p>
          <a:p>
            <a:pPr>
              <a:buFont typeface="Wingdings" panose="05000000000000000000" pitchFamily="2" charset="2"/>
              <a:buNone/>
            </a:pPr>
            <a:r>
              <a:rPr lang="it-IT" altLang="it-IT" b="1">
                <a:cs typeface="Times New Roman" panose="02020603050405020304" pitchFamily="18" charset="0"/>
              </a:rPr>
              <a:t>	</a:t>
            </a:r>
          </a:p>
        </p:txBody>
      </p:sp>
      <p:sp>
        <p:nvSpPr>
          <p:cNvPr id="27651" name="Rectangle 1026">
            <a:extLst>
              <a:ext uri="{FF2B5EF4-FFF2-40B4-BE49-F238E27FC236}">
                <a16:creationId xmlns:a16="http://schemas.microsoft.com/office/drawing/2014/main" id="{9EBA28B5-FC18-4912-DD87-538855EAAAE2}"/>
              </a:ext>
            </a:extLst>
          </p:cNvPr>
          <p:cNvSpPr>
            <a:spLocks noGrp="1" noChangeArrowheads="1"/>
          </p:cNvSpPr>
          <p:nvPr>
            <p:ph type="title"/>
          </p:nvPr>
        </p:nvSpPr>
        <p:spPr>
          <a:xfrm>
            <a:off x="1657350" y="193675"/>
            <a:ext cx="5829300" cy="628650"/>
          </a:xfrm>
        </p:spPr>
        <p:txBody>
          <a:bodyPr/>
          <a:lstStyle/>
          <a:p>
            <a:r>
              <a:rPr lang="it-IT" altLang="it-IT"/>
              <a:t>Conversione da binario a decimale</a:t>
            </a:r>
          </a:p>
        </p:txBody>
      </p:sp>
      <p:graphicFrame>
        <p:nvGraphicFramePr>
          <p:cNvPr id="5" name="Object 1043">
            <a:extLst>
              <a:ext uri="{FF2B5EF4-FFF2-40B4-BE49-F238E27FC236}">
                <a16:creationId xmlns:a16="http://schemas.microsoft.com/office/drawing/2014/main" id="{F0EDC034-3D3F-17EE-EE78-195B10DB4D6B}"/>
              </a:ext>
            </a:extLst>
          </p:cNvPr>
          <p:cNvGraphicFramePr>
            <a:graphicFrameLocks noChangeAspect="1"/>
          </p:cNvGraphicFramePr>
          <p:nvPr/>
        </p:nvGraphicFramePr>
        <p:xfrm>
          <a:off x="1555750" y="3452813"/>
          <a:ext cx="6107113" cy="682625"/>
        </p:xfrm>
        <a:graphic>
          <a:graphicData uri="http://schemas.openxmlformats.org/presentationml/2006/ole">
            <mc:AlternateContent xmlns:mc="http://schemas.openxmlformats.org/markup-compatibility/2006">
              <mc:Choice xmlns:v="urn:schemas-microsoft-com:vml" Requires="v">
                <p:oleObj spid="_x0000_s1027" name="Equazione" r:id="rId4" imgW="2044700" imgH="228600" progId="Equation.3">
                  <p:embed/>
                </p:oleObj>
              </mc:Choice>
              <mc:Fallback>
                <p:oleObj name="Equazione" r:id="rId4" imgW="2044700" imgH="228600" progId="Equation.3">
                  <p:embed/>
                  <p:pic>
                    <p:nvPicPr>
                      <p:cNvPr id="0" name="Object 10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0" y="3452813"/>
                        <a:ext cx="6107113"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CasellaDiTesto 1">
            <a:extLst>
              <a:ext uri="{FF2B5EF4-FFF2-40B4-BE49-F238E27FC236}">
                <a16:creationId xmlns:a16="http://schemas.microsoft.com/office/drawing/2014/main" id="{1818F6EC-3A8A-7FAE-C2ED-4ACB5E62ED01}"/>
              </a:ext>
            </a:extLst>
          </p:cNvPr>
          <p:cNvSpPr txBox="1">
            <a:spLocks noRot="1" noChangeAspect="1" noMove="1" noResize="1" noEditPoints="1" noAdjustHandles="1" noChangeArrowheads="1" noChangeShapeType="1" noTextEdit="1"/>
          </p:cNvSpPr>
          <p:nvPr/>
        </p:nvSpPr>
        <p:spPr>
          <a:xfrm>
            <a:off x="794599" y="2185758"/>
            <a:ext cx="7865615" cy="566565"/>
          </a:xfrm>
          <a:prstGeom prst="rect">
            <a:avLst/>
          </a:prstGeom>
          <a:blipFill>
            <a:blip r:embed="rId6"/>
            <a:stretch>
              <a:fillRect/>
            </a:stretch>
          </a:blipFill>
        </p:spPr>
        <p:txBody>
          <a:bodyPr/>
          <a:lstStyle/>
          <a:p>
            <a:pPr>
              <a:defRPr/>
            </a:pPr>
            <a:r>
              <a:rPr lang="it-IT">
                <a:noFill/>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26">
            <a:extLst>
              <a:ext uri="{FF2B5EF4-FFF2-40B4-BE49-F238E27FC236}">
                <a16:creationId xmlns:a16="http://schemas.microsoft.com/office/drawing/2014/main" id="{D8C04E85-2C05-C59F-DF13-38CE0E3B2BCD}"/>
              </a:ext>
            </a:extLst>
          </p:cNvPr>
          <p:cNvSpPr>
            <a:spLocks noGrp="1" noChangeArrowheads="1"/>
          </p:cNvSpPr>
          <p:nvPr>
            <p:ph type="title"/>
          </p:nvPr>
        </p:nvSpPr>
        <p:spPr>
          <a:xfrm>
            <a:off x="1657350" y="193675"/>
            <a:ext cx="5829300" cy="628650"/>
          </a:xfrm>
        </p:spPr>
        <p:txBody>
          <a:bodyPr/>
          <a:lstStyle/>
          <a:p>
            <a:r>
              <a:rPr lang="it-IT" altLang="it-IT"/>
              <a:t>Conversione da decimale a binario</a:t>
            </a:r>
          </a:p>
        </p:txBody>
      </p:sp>
      <p:sp>
        <p:nvSpPr>
          <p:cNvPr id="29699" name="Segnaposto contenuto 2">
            <a:extLst>
              <a:ext uri="{FF2B5EF4-FFF2-40B4-BE49-F238E27FC236}">
                <a16:creationId xmlns:a16="http://schemas.microsoft.com/office/drawing/2014/main" id="{E9888349-D142-B868-D475-23A92874C2FB}"/>
              </a:ext>
            </a:extLst>
          </p:cNvPr>
          <p:cNvSpPr>
            <a:spLocks noGrp="1"/>
          </p:cNvSpPr>
          <p:nvPr>
            <p:ph idx="1"/>
          </p:nvPr>
        </p:nvSpPr>
        <p:spPr>
          <a:xfrm>
            <a:off x="719138" y="985839"/>
            <a:ext cx="7772400" cy="2286000"/>
          </a:xfrm>
        </p:spPr>
        <p:txBody>
          <a:bodyPr/>
          <a:lstStyle/>
          <a:p>
            <a:r>
              <a:rPr lang="it-IT" altLang="it-IT" dirty="0">
                <a:sym typeface="Wingdings" panose="05000000000000000000" pitchFamily="2" charset="2"/>
              </a:rPr>
              <a:t> 26</a:t>
            </a:r>
            <a:r>
              <a:rPr lang="it-IT" altLang="it-IT" baseline="-25000" dirty="0">
                <a:sym typeface="Wingdings" panose="05000000000000000000" pitchFamily="2" charset="2"/>
              </a:rPr>
              <a:t>10</a:t>
            </a:r>
            <a:r>
              <a:rPr lang="it-IT" altLang="it-IT" dirty="0">
                <a:sym typeface="Wingdings" panose="05000000000000000000" pitchFamily="2" charset="2"/>
              </a:rPr>
              <a:t>=</a:t>
            </a:r>
            <a:r>
              <a:rPr lang="it-IT" altLang="it-IT" dirty="0">
                <a:solidFill>
                  <a:srgbClr val="7030A0"/>
                </a:solidFill>
                <a:sym typeface="Wingdings" panose="05000000000000000000" pitchFamily="2" charset="2"/>
              </a:rPr>
              <a:t>1</a:t>
            </a:r>
            <a:r>
              <a:rPr lang="it-IT" altLang="it-IT" dirty="0">
                <a:sym typeface="Wingdings" panose="05000000000000000000" pitchFamily="2" charset="2"/>
              </a:rPr>
              <a:t> 16 +</a:t>
            </a:r>
            <a:r>
              <a:rPr lang="it-IT" altLang="it-IT" dirty="0">
                <a:solidFill>
                  <a:srgbClr val="FFC000"/>
                </a:solidFill>
                <a:sym typeface="Wingdings" panose="05000000000000000000" pitchFamily="2" charset="2"/>
              </a:rPr>
              <a:t>1</a:t>
            </a:r>
            <a:r>
              <a:rPr lang="it-IT" altLang="it-IT" dirty="0">
                <a:sym typeface="Wingdings" panose="05000000000000000000" pitchFamily="2" charset="2"/>
              </a:rPr>
              <a:t> 8+</a:t>
            </a:r>
            <a:r>
              <a:rPr lang="it-IT" altLang="it-IT" dirty="0">
                <a:solidFill>
                  <a:srgbClr val="00B0F0"/>
                </a:solidFill>
                <a:sym typeface="Wingdings" panose="05000000000000000000" pitchFamily="2" charset="2"/>
              </a:rPr>
              <a:t>0</a:t>
            </a:r>
            <a:r>
              <a:rPr lang="it-IT" altLang="it-IT" dirty="0">
                <a:sym typeface="Wingdings" panose="05000000000000000000" pitchFamily="2" charset="2"/>
              </a:rPr>
              <a:t> 4+</a:t>
            </a:r>
            <a:r>
              <a:rPr lang="it-IT" altLang="it-IT" dirty="0">
                <a:solidFill>
                  <a:srgbClr val="92D050"/>
                </a:solidFill>
                <a:sym typeface="Wingdings" panose="05000000000000000000" pitchFamily="2" charset="2"/>
              </a:rPr>
              <a:t>1</a:t>
            </a:r>
            <a:r>
              <a:rPr lang="it-IT" altLang="it-IT" dirty="0">
                <a:sym typeface="Wingdings" panose="05000000000000000000" pitchFamily="2" charset="2"/>
              </a:rPr>
              <a:t> 2+</a:t>
            </a:r>
            <a:r>
              <a:rPr lang="it-IT" altLang="it-IT" dirty="0">
                <a:solidFill>
                  <a:srgbClr val="FF0000"/>
                </a:solidFill>
              </a:rPr>
              <a:t>0</a:t>
            </a:r>
            <a:r>
              <a:rPr lang="it-IT" altLang="it-IT" dirty="0">
                <a:sym typeface="Wingdings" panose="05000000000000000000" pitchFamily="2" charset="2"/>
              </a:rPr>
              <a:t>1</a:t>
            </a:r>
          </a:p>
          <a:p>
            <a:r>
              <a:rPr lang="it-IT" altLang="it-IT" dirty="0">
                <a:sym typeface="Wingdings" panose="05000000000000000000" pitchFamily="2" charset="2"/>
              </a:rPr>
              <a:t> 13</a:t>
            </a:r>
            <a:r>
              <a:rPr lang="it-IT" altLang="it-IT" baseline="-25000" dirty="0">
                <a:sym typeface="Wingdings" panose="05000000000000000000" pitchFamily="2" charset="2"/>
              </a:rPr>
              <a:t>10</a:t>
            </a:r>
            <a:r>
              <a:rPr lang="it-IT" altLang="it-IT" dirty="0">
                <a:sym typeface="Wingdings" panose="05000000000000000000" pitchFamily="2" charset="2"/>
              </a:rPr>
              <a:t>=(</a:t>
            </a:r>
            <a:r>
              <a:rPr lang="it-IT" altLang="it-IT" dirty="0">
                <a:solidFill>
                  <a:srgbClr val="7030A0"/>
                </a:solidFill>
                <a:sym typeface="Wingdings" panose="05000000000000000000" pitchFamily="2" charset="2"/>
              </a:rPr>
              <a:t>1</a:t>
            </a:r>
            <a:r>
              <a:rPr lang="it-IT" altLang="it-IT" dirty="0">
                <a:sym typeface="Wingdings" panose="05000000000000000000" pitchFamily="2" charset="2"/>
              </a:rPr>
              <a:t> 16 +</a:t>
            </a:r>
            <a:r>
              <a:rPr lang="it-IT" altLang="it-IT" dirty="0">
                <a:solidFill>
                  <a:srgbClr val="FFC000"/>
                </a:solidFill>
                <a:sym typeface="Wingdings" panose="05000000000000000000" pitchFamily="2" charset="2"/>
              </a:rPr>
              <a:t>1</a:t>
            </a:r>
            <a:r>
              <a:rPr lang="it-IT" altLang="it-IT" dirty="0">
                <a:sym typeface="Wingdings" panose="05000000000000000000" pitchFamily="2" charset="2"/>
              </a:rPr>
              <a:t> 8+</a:t>
            </a:r>
            <a:r>
              <a:rPr lang="it-IT" altLang="it-IT" dirty="0">
                <a:solidFill>
                  <a:srgbClr val="00B0F0"/>
                </a:solidFill>
                <a:sym typeface="Wingdings" panose="05000000000000000000" pitchFamily="2" charset="2"/>
              </a:rPr>
              <a:t>0</a:t>
            </a:r>
            <a:r>
              <a:rPr lang="it-IT" altLang="it-IT" dirty="0">
                <a:sym typeface="Wingdings" panose="05000000000000000000" pitchFamily="2" charset="2"/>
              </a:rPr>
              <a:t> 4+</a:t>
            </a:r>
            <a:r>
              <a:rPr lang="it-IT" altLang="it-IT" dirty="0">
                <a:solidFill>
                  <a:srgbClr val="92D050"/>
                </a:solidFill>
                <a:sym typeface="Wingdings" panose="05000000000000000000" pitchFamily="2" charset="2"/>
              </a:rPr>
              <a:t>1</a:t>
            </a:r>
            <a:r>
              <a:rPr lang="it-IT" altLang="it-IT" dirty="0">
                <a:sym typeface="Wingdings" panose="05000000000000000000" pitchFamily="2" charset="2"/>
              </a:rPr>
              <a:t> 2+</a:t>
            </a:r>
            <a:r>
              <a:rPr lang="it-IT" altLang="it-IT" dirty="0">
                <a:solidFill>
                  <a:srgbClr val="FF0000"/>
                </a:solidFill>
              </a:rPr>
              <a:t>0</a:t>
            </a:r>
            <a:r>
              <a:rPr lang="it-IT" altLang="it-IT" dirty="0">
                <a:sym typeface="Wingdings" panose="05000000000000000000" pitchFamily="2" charset="2"/>
              </a:rPr>
              <a:t>1)/2</a:t>
            </a:r>
          </a:p>
          <a:p>
            <a:r>
              <a:rPr lang="it-IT" altLang="it-IT" dirty="0">
                <a:sym typeface="Wingdings" panose="05000000000000000000" pitchFamily="2" charset="2"/>
              </a:rPr>
              <a:t> 13</a:t>
            </a:r>
            <a:r>
              <a:rPr lang="it-IT" altLang="it-IT" baseline="-25000" dirty="0">
                <a:sym typeface="Wingdings" panose="05000000000000000000" pitchFamily="2" charset="2"/>
              </a:rPr>
              <a:t>10</a:t>
            </a:r>
            <a:r>
              <a:rPr lang="it-IT" altLang="it-IT" dirty="0">
                <a:sym typeface="Wingdings" panose="05000000000000000000" pitchFamily="2" charset="2"/>
              </a:rPr>
              <a:t>=</a:t>
            </a:r>
            <a:r>
              <a:rPr lang="it-IT" altLang="it-IT" dirty="0">
                <a:solidFill>
                  <a:srgbClr val="7030A0"/>
                </a:solidFill>
                <a:sym typeface="Wingdings" panose="05000000000000000000" pitchFamily="2" charset="2"/>
              </a:rPr>
              <a:t>1</a:t>
            </a:r>
            <a:r>
              <a:rPr lang="it-IT" altLang="it-IT" dirty="0">
                <a:sym typeface="Wingdings" panose="05000000000000000000" pitchFamily="2" charset="2"/>
              </a:rPr>
              <a:t> 8 +</a:t>
            </a:r>
            <a:r>
              <a:rPr lang="it-IT" altLang="it-IT" dirty="0">
                <a:solidFill>
                  <a:srgbClr val="FFC000"/>
                </a:solidFill>
                <a:sym typeface="Wingdings" panose="05000000000000000000" pitchFamily="2" charset="2"/>
              </a:rPr>
              <a:t>1</a:t>
            </a:r>
            <a:r>
              <a:rPr lang="it-IT" altLang="it-IT" dirty="0">
                <a:sym typeface="Wingdings" panose="05000000000000000000" pitchFamily="2" charset="2"/>
              </a:rPr>
              <a:t> 4+</a:t>
            </a:r>
            <a:r>
              <a:rPr lang="it-IT" altLang="it-IT" dirty="0">
                <a:solidFill>
                  <a:srgbClr val="00B0F0"/>
                </a:solidFill>
                <a:sym typeface="Wingdings" panose="05000000000000000000" pitchFamily="2" charset="2"/>
              </a:rPr>
              <a:t>0</a:t>
            </a:r>
            <a:r>
              <a:rPr lang="it-IT" altLang="it-IT" dirty="0">
                <a:sym typeface="Wingdings" panose="05000000000000000000" pitchFamily="2" charset="2"/>
              </a:rPr>
              <a:t> 2+</a:t>
            </a:r>
            <a:r>
              <a:rPr lang="it-IT" altLang="it-IT" dirty="0">
                <a:solidFill>
                  <a:srgbClr val="92D050"/>
                </a:solidFill>
                <a:sym typeface="Wingdings" panose="05000000000000000000" pitchFamily="2" charset="2"/>
              </a:rPr>
              <a:t>1</a:t>
            </a:r>
            <a:r>
              <a:rPr lang="it-IT" altLang="it-IT" dirty="0">
                <a:sym typeface="Wingdings" panose="05000000000000000000" pitchFamily="2" charset="2"/>
              </a:rPr>
              <a:t> 1		resto =</a:t>
            </a:r>
            <a:r>
              <a:rPr lang="it-IT" altLang="it-IT" dirty="0">
                <a:solidFill>
                  <a:srgbClr val="FF0000"/>
                </a:solidFill>
              </a:rPr>
              <a:t> 0</a:t>
            </a:r>
            <a:endParaRPr lang="it-IT" altLang="it-IT" baseline="-25000" dirty="0">
              <a:sym typeface="Wingdings" panose="05000000000000000000" pitchFamily="2" charset="2"/>
            </a:endParaRPr>
          </a:p>
          <a:p>
            <a:r>
              <a:rPr lang="it-IT" altLang="it-IT" dirty="0">
                <a:sym typeface="Wingdings" panose="05000000000000000000" pitchFamily="2" charset="2"/>
              </a:rPr>
              <a:t>(13</a:t>
            </a:r>
            <a:r>
              <a:rPr lang="it-IT" altLang="it-IT" baseline="-25000" dirty="0">
                <a:sym typeface="Wingdings" panose="05000000000000000000" pitchFamily="2" charset="2"/>
              </a:rPr>
              <a:t>10</a:t>
            </a:r>
            <a:r>
              <a:rPr lang="it-IT" altLang="it-IT" dirty="0">
                <a:sym typeface="Wingdings" panose="05000000000000000000" pitchFamily="2" charset="2"/>
              </a:rPr>
              <a:t>)/2=(</a:t>
            </a:r>
            <a:r>
              <a:rPr lang="it-IT" altLang="it-IT" dirty="0">
                <a:solidFill>
                  <a:srgbClr val="7030A0"/>
                </a:solidFill>
                <a:sym typeface="Wingdings" panose="05000000000000000000" pitchFamily="2" charset="2"/>
              </a:rPr>
              <a:t>1</a:t>
            </a:r>
            <a:r>
              <a:rPr lang="it-IT" altLang="it-IT" dirty="0">
                <a:sym typeface="Wingdings" panose="05000000000000000000" pitchFamily="2" charset="2"/>
              </a:rPr>
              <a:t> 8 +</a:t>
            </a:r>
            <a:r>
              <a:rPr lang="it-IT" altLang="it-IT" dirty="0">
                <a:solidFill>
                  <a:srgbClr val="FFC000"/>
                </a:solidFill>
                <a:sym typeface="Wingdings" panose="05000000000000000000" pitchFamily="2" charset="2"/>
              </a:rPr>
              <a:t>1</a:t>
            </a:r>
            <a:r>
              <a:rPr lang="it-IT" altLang="it-IT" dirty="0">
                <a:sym typeface="Wingdings" panose="05000000000000000000" pitchFamily="2" charset="2"/>
              </a:rPr>
              <a:t> 4+</a:t>
            </a:r>
            <a:r>
              <a:rPr lang="it-IT" altLang="it-IT" dirty="0">
                <a:solidFill>
                  <a:srgbClr val="00B0F0"/>
                </a:solidFill>
                <a:sym typeface="Wingdings" panose="05000000000000000000" pitchFamily="2" charset="2"/>
              </a:rPr>
              <a:t>0</a:t>
            </a:r>
            <a:r>
              <a:rPr lang="it-IT" altLang="it-IT" dirty="0">
                <a:sym typeface="Wingdings" panose="05000000000000000000" pitchFamily="2" charset="2"/>
              </a:rPr>
              <a:t> 2+</a:t>
            </a:r>
            <a:r>
              <a:rPr lang="it-IT" altLang="it-IT" dirty="0">
                <a:solidFill>
                  <a:srgbClr val="92D050"/>
                </a:solidFill>
                <a:sym typeface="Wingdings" panose="05000000000000000000" pitchFamily="2" charset="2"/>
              </a:rPr>
              <a:t>1</a:t>
            </a:r>
            <a:r>
              <a:rPr lang="it-IT" altLang="it-IT" dirty="0">
                <a:sym typeface="Wingdings" panose="05000000000000000000" pitchFamily="2" charset="2"/>
              </a:rPr>
              <a:t> 1)/2</a:t>
            </a:r>
          </a:p>
          <a:p>
            <a:r>
              <a:rPr lang="it-IT" altLang="it-IT" dirty="0">
                <a:sym typeface="Wingdings" panose="05000000000000000000" pitchFamily="2" charset="2"/>
              </a:rPr>
              <a:t>             =</a:t>
            </a:r>
            <a:r>
              <a:rPr lang="it-IT" altLang="it-IT" dirty="0">
                <a:solidFill>
                  <a:srgbClr val="7030A0"/>
                </a:solidFill>
                <a:sym typeface="Wingdings" panose="05000000000000000000" pitchFamily="2" charset="2"/>
              </a:rPr>
              <a:t>1</a:t>
            </a:r>
            <a:r>
              <a:rPr lang="it-IT" altLang="it-IT" dirty="0">
                <a:sym typeface="Wingdings" panose="05000000000000000000" pitchFamily="2" charset="2"/>
              </a:rPr>
              <a:t> 4+</a:t>
            </a:r>
            <a:r>
              <a:rPr lang="it-IT" altLang="it-IT" dirty="0">
                <a:solidFill>
                  <a:srgbClr val="FFC000"/>
                </a:solidFill>
                <a:sym typeface="Wingdings" panose="05000000000000000000" pitchFamily="2" charset="2"/>
              </a:rPr>
              <a:t>1</a:t>
            </a:r>
            <a:r>
              <a:rPr lang="it-IT" altLang="it-IT" dirty="0">
                <a:sym typeface="Wingdings" panose="05000000000000000000" pitchFamily="2" charset="2"/>
              </a:rPr>
              <a:t> 2+</a:t>
            </a:r>
            <a:r>
              <a:rPr lang="it-IT" altLang="it-IT" dirty="0">
                <a:solidFill>
                  <a:srgbClr val="00B0F0"/>
                </a:solidFill>
                <a:sym typeface="Wingdings" panose="05000000000000000000" pitchFamily="2" charset="2"/>
              </a:rPr>
              <a:t>0</a:t>
            </a:r>
            <a:r>
              <a:rPr lang="it-IT" altLang="it-IT" dirty="0">
                <a:sym typeface="Wingdings" panose="05000000000000000000" pitchFamily="2" charset="2"/>
              </a:rPr>
              <a:t> 1    = 6</a:t>
            </a:r>
            <a:r>
              <a:rPr lang="it-IT" altLang="it-IT" baseline="-25000" dirty="0">
                <a:sym typeface="Wingdings" panose="05000000000000000000" pitchFamily="2" charset="2"/>
              </a:rPr>
              <a:t>10</a:t>
            </a:r>
            <a:r>
              <a:rPr lang="it-IT" altLang="it-IT" dirty="0">
                <a:sym typeface="Wingdings" panose="05000000000000000000" pitchFamily="2" charset="2"/>
              </a:rPr>
              <a:t>       resto =</a:t>
            </a:r>
            <a:r>
              <a:rPr lang="it-IT" altLang="it-IT" dirty="0">
                <a:solidFill>
                  <a:srgbClr val="92D050"/>
                </a:solidFill>
                <a:sym typeface="Wingdings" panose="05000000000000000000" pitchFamily="2" charset="2"/>
              </a:rPr>
              <a:t> 1</a:t>
            </a:r>
            <a:r>
              <a:rPr lang="it-IT" altLang="it-IT" dirty="0">
                <a:sym typeface="Wingdings" panose="05000000000000000000" pitchFamily="2" charset="2"/>
              </a:rPr>
              <a:t>	</a:t>
            </a:r>
          </a:p>
          <a:p>
            <a:endParaRPr lang="it-IT" altLang="it-IT" dirty="0"/>
          </a:p>
        </p:txBody>
      </p:sp>
      <p:sp>
        <p:nvSpPr>
          <p:cNvPr id="2" name="Rectangle 3">
            <a:extLst>
              <a:ext uri="{FF2B5EF4-FFF2-40B4-BE49-F238E27FC236}">
                <a16:creationId xmlns:a16="http://schemas.microsoft.com/office/drawing/2014/main" id="{2178D6A1-5F5F-C575-D2B7-A77C14404805}"/>
              </a:ext>
            </a:extLst>
          </p:cNvPr>
          <p:cNvSpPr txBox="1">
            <a:spLocks noChangeArrowheads="1"/>
          </p:cNvSpPr>
          <p:nvPr/>
        </p:nvSpPr>
        <p:spPr bwMode="auto">
          <a:xfrm>
            <a:off x="1577975" y="3332163"/>
            <a:ext cx="5829300" cy="181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Clr>
                <a:srgbClr val="3333FF"/>
              </a:buClr>
              <a:buSzPct val="150000"/>
              <a:buChar char="•"/>
              <a:defRPr sz="2100">
                <a:solidFill>
                  <a:schemeClr val="tx1"/>
                </a:solidFill>
                <a:latin typeface="+mn-lt"/>
              </a:defRPr>
            </a:lvl2pPr>
            <a:lvl3pPr marL="857250" indent="-171450" algn="l" rtl="0" eaLnBrk="0" fontAlgn="base" hangingPunct="0">
              <a:spcBef>
                <a:spcPct val="20000"/>
              </a:spcBef>
              <a:spcAft>
                <a:spcPct val="0"/>
              </a:spcAft>
              <a:buClr>
                <a:srgbClr val="3333FF"/>
              </a:buClr>
              <a:buFont typeface="Wingdings" panose="05000000000000000000" pitchFamily="2" charset="2"/>
              <a:buChar char="§"/>
              <a:defRPr>
                <a:solidFill>
                  <a:schemeClr val="tx1"/>
                </a:solidFill>
                <a:latin typeface="+mn-lt"/>
              </a:defRPr>
            </a:lvl3pPr>
            <a:lvl4pPr marL="1200150" indent="-171450" algn="l" rtl="0" eaLnBrk="0" fontAlgn="base" hangingPunct="0">
              <a:spcBef>
                <a:spcPct val="20000"/>
              </a:spcBef>
              <a:spcAft>
                <a:spcPct val="0"/>
              </a:spcAft>
              <a:buClr>
                <a:srgbClr val="3333FF"/>
              </a:buClr>
              <a:buSzPct val="150000"/>
              <a:buChar char="•"/>
              <a:defRPr sz="1500">
                <a:solidFill>
                  <a:schemeClr val="tx1"/>
                </a:solidFill>
                <a:latin typeface="+mn-lt"/>
              </a:defRPr>
            </a:lvl4pPr>
            <a:lvl5pPr marL="1543050" indent="-171450" algn="l" rtl="0" eaLnBrk="0" fontAlgn="base" hangingPunct="0">
              <a:spcBef>
                <a:spcPct val="20000"/>
              </a:spcBef>
              <a:spcAft>
                <a:spcPct val="0"/>
              </a:spcAft>
              <a:buClr>
                <a:srgbClr val="3333FF"/>
              </a:buClr>
              <a:buFont typeface="Wingdings" panose="05000000000000000000" pitchFamily="2" charset="2"/>
              <a:buChar char="§"/>
              <a:defRPr sz="1500">
                <a:solidFill>
                  <a:schemeClr val="tx1"/>
                </a:solidFill>
                <a:latin typeface="+mn-lt"/>
              </a:defRPr>
            </a:lvl5pPr>
            <a:lvl6pPr marL="1885950" indent="-171450" algn="l" rtl="0" eaLnBrk="0" fontAlgn="base" hangingPunct="0">
              <a:spcBef>
                <a:spcPct val="20000"/>
              </a:spcBef>
              <a:spcAft>
                <a:spcPct val="0"/>
              </a:spcAft>
              <a:buClr>
                <a:srgbClr val="3333FF"/>
              </a:buClr>
              <a:buFont typeface="Wingdings" pitchFamily="2" charset="2"/>
              <a:buChar char="§"/>
              <a:defRPr sz="1500">
                <a:solidFill>
                  <a:schemeClr val="tx1"/>
                </a:solidFill>
                <a:latin typeface="+mn-lt"/>
              </a:defRPr>
            </a:lvl6pPr>
            <a:lvl7pPr marL="2228850" indent="-171450" algn="l" rtl="0" eaLnBrk="0" fontAlgn="base" hangingPunct="0">
              <a:spcBef>
                <a:spcPct val="20000"/>
              </a:spcBef>
              <a:spcAft>
                <a:spcPct val="0"/>
              </a:spcAft>
              <a:buClr>
                <a:srgbClr val="3333FF"/>
              </a:buClr>
              <a:buFont typeface="Wingdings" pitchFamily="2" charset="2"/>
              <a:buChar char="§"/>
              <a:defRPr sz="1500">
                <a:solidFill>
                  <a:schemeClr val="tx1"/>
                </a:solidFill>
                <a:latin typeface="+mn-lt"/>
              </a:defRPr>
            </a:lvl7pPr>
            <a:lvl8pPr marL="2571750" indent="-171450" algn="l" rtl="0" eaLnBrk="0" fontAlgn="base" hangingPunct="0">
              <a:spcBef>
                <a:spcPct val="20000"/>
              </a:spcBef>
              <a:spcAft>
                <a:spcPct val="0"/>
              </a:spcAft>
              <a:buClr>
                <a:srgbClr val="3333FF"/>
              </a:buClr>
              <a:buFont typeface="Wingdings" pitchFamily="2" charset="2"/>
              <a:buChar char="§"/>
              <a:defRPr sz="1500">
                <a:solidFill>
                  <a:schemeClr val="tx1"/>
                </a:solidFill>
                <a:latin typeface="+mn-lt"/>
              </a:defRPr>
            </a:lvl8pPr>
            <a:lvl9pPr marL="2914650" indent="-171450" algn="l" rtl="0" eaLnBrk="0" fontAlgn="base" hangingPunct="0">
              <a:spcBef>
                <a:spcPct val="20000"/>
              </a:spcBef>
              <a:spcAft>
                <a:spcPct val="0"/>
              </a:spcAft>
              <a:buClr>
                <a:srgbClr val="3333FF"/>
              </a:buClr>
              <a:buFont typeface="Wingdings" pitchFamily="2" charset="2"/>
              <a:buChar char="§"/>
              <a:defRPr sz="1500">
                <a:solidFill>
                  <a:schemeClr val="tx1"/>
                </a:solidFill>
                <a:latin typeface="+mn-lt"/>
              </a:defRPr>
            </a:lvl9pPr>
          </a:lstStyle>
          <a:p>
            <a:pPr>
              <a:lnSpc>
                <a:spcPct val="90000"/>
              </a:lnSpc>
              <a:buFont typeface="Wingdings" panose="05000000000000000000" pitchFamily="2" charset="2"/>
              <a:buNone/>
            </a:pPr>
            <a:r>
              <a:rPr lang="en-US" altLang="it-IT" sz="2100" b="1" kern="0"/>
              <a:t>26/2=13 resto 0 </a:t>
            </a:r>
            <a:r>
              <a:rPr lang="en-US" altLang="it-IT" sz="2100" b="1" kern="0">
                <a:sym typeface="Wingdings" panose="05000000000000000000" pitchFamily="2" charset="2"/>
              </a:rPr>
              <a:t> d</a:t>
            </a:r>
            <a:r>
              <a:rPr lang="en-US" altLang="it-IT" sz="2100" b="1" kern="0" baseline="-25000">
                <a:sym typeface="Wingdings" panose="05000000000000000000" pitchFamily="2" charset="2"/>
              </a:rPr>
              <a:t>0</a:t>
            </a:r>
            <a:r>
              <a:rPr lang="en-US" altLang="it-IT" sz="2100" b="1" kern="0">
                <a:sym typeface="Wingdings" panose="05000000000000000000" pitchFamily="2" charset="2"/>
              </a:rPr>
              <a:t>=0</a:t>
            </a:r>
          </a:p>
          <a:p>
            <a:pPr>
              <a:lnSpc>
                <a:spcPct val="90000"/>
              </a:lnSpc>
              <a:buFont typeface="Wingdings" panose="05000000000000000000" pitchFamily="2" charset="2"/>
              <a:buNone/>
            </a:pPr>
            <a:r>
              <a:rPr lang="en-US" altLang="it-IT" sz="2100" b="1" kern="0">
                <a:sym typeface="Wingdings" panose="05000000000000000000" pitchFamily="2" charset="2"/>
              </a:rPr>
              <a:t>13/2=6   resto 1  d</a:t>
            </a:r>
            <a:r>
              <a:rPr lang="en-US" altLang="it-IT" sz="2100" b="1" kern="0" baseline="-25000">
                <a:sym typeface="Wingdings" panose="05000000000000000000" pitchFamily="2" charset="2"/>
              </a:rPr>
              <a:t>1</a:t>
            </a:r>
            <a:r>
              <a:rPr lang="en-US" altLang="it-IT" sz="2100" b="1" kern="0">
                <a:sym typeface="Wingdings" panose="05000000000000000000" pitchFamily="2" charset="2"/>
              </a:rPr>
              <a:t>=1</a:t>
            </a:r>
          </a:p>
          <a:p>
            <a:pPr>
              <a:lnSpc>
                <a:spcPct val="90000"/>
              </a:lnSpc>
              <a:buFont typeface="Wingdings" panose="05000000000000000000" pitchFamily="2" charset="2"/>
              <a:buNone/>
            </a:pPr>
            <a:r>
              <a:rPr lang="en-US" altLang="it-IT" sz="2100" b="1" kern="0">
                <a:sym typeface="Wingdings" panose="05000000000000000000" pitchFamily="2" charset="2"/>
              </a:rPr>
              <a:t>  6/2=3   resto 0  d</a:t>
            </a:r>
            <a:r>
              <a:rPr lang="en-US" altLang="it-IT" sz="2100" b="1" kern="0" baseline="-25000">
                <a:sym typeface="Wingdings" panose="05000000000000000000" pitchFamily="2" charset="2"/>
              </a:rPr>
              <a:t>2</a:t>
            </a:r>
            <a:r>
              <a:rPr lang="en-US" altLang="it-IT" sz="2100" b="1" kern="0">
                <a:sym typeface="Wingdings" panose="05000000000000000000" pitchFamily="2" charset="2"/>
              </a:rPr>
              <a:t>=0</a:t>
            </a:r>
          </a:p>
          <a:p>
            <a:pPr>
              <a:lnSpc>
                <a:spcPct val="90000"/>
              </a:lnSpc>
              <a:buFont typeface="Wingdings" panose="05000000000000000000" pitchFamily="2" charset="2"/>
              <a:buNone/>
            </a:pPr>
            <a:r>
              <a:rPr lang="en-US" altLang="it-IT" sz="2100" b="1" kern="0">
                <a:sym typeface="Wingdings" panose="05000000000000000000" pitchFamily="2" charset="2"/>
              </a:rPr>
              <a:t>  3/2=1   resto 1  d</a:t>
            </a:r>
            <a:r>
              <a:rPr lang="en-US" altLang="it-IT" sz="2100" b="1" kern="0" baseline="-25000">
                <a:sym typeface="Wingdings" panose="05000000000000000000" pitchFamily="2" charset="2"/>
              </a:rPr>
              <a:t>3</a:t>
            </a:r>
            <a:r>
              <a:rPr lang="en-US" altLang="it-IT" sz="2100" b="1" kern="0">
                <a:sym typeface="Wingdings" panose="05000000000000000000" pitchFamily="2" charset="2"/>
              </a:rPr>
              <a:t>=1</a:t>
            </a:r>
          </a:p>
          <a:p>
            <a:pPr>
              <a:lnSpc>
                <a:spcPct val="90000"/>
              </a:lnSpc>
              <a:buFont typeface="Wingdings" panose="05000000000000000000" pitchFamily="2" charset="2"/>
              <a:buNone/>
            </a:pPr>
            <a:r>
              <a:rPr lang="en-US" altLang="it-IT" sz="2100" b="1" kern="0">
                <a:sym typeface="Wingdings" panose="05000000000000000000" pitchFamily="2" charset="2"/>
              </a:rPr>
              <a:t>  1/2=0   resto 1  d</a:t>
            </a:r>
            <a:r>
              <a:rPr lang="en-US" altLang="it-IT" sz="2100" b="1" kern="0" baseline="-25000">
                <a:sym typeface="Wingdings" panose="05000000000000000000" pitchFamily="2" charset="2"/>
              </a:rPr>
              <a:t>4</a:t>
            </a:r>
            <a:r>
              <a:rPr lang="en-US" altLang="it-IT" sz="2100" b="1" kern="0">
                <a:sym typeface="Wingdings" panose="05000000000000000000" pitchFamily="2" charset="2"/>
              </a:rPr>
              <a:t>=1</a:t>
            </a:r>
            <a:endParaRPr lang="en-US" altLang="it-IT" sz="2100" b="1" kern="0" dirty="0">
              <a:sym typeface="Wingdings" panose="05000000000000000000" pitchFamily="2"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fade">
                                      <p:cBhvr>
                                        <p:cTn id="7" dur="1000"/>
                                        <p:tgtEl>
                                          <p:spTgt spid="29699">
                                            <p:txEl>
                                              <p:pRg st="0" end="0"/>
                                            </p:txEl>
                                          </p:spTgt>
                                        </p:tgtEl>
                                      </p:cBhvr>
                                    </p:animEffect>
                                    <p:anim calcmode="lin" valueType="num">
                                      <p:cBhvr>
                                        <p:cTn id="8" dur="10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6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9699">
                                            <p:txEl>
                                              <p:pRg st="1" end="1"/>
                                            </p:txEl>
                                          </p:spTgt>
                                        </p:tgtEl>
                                        <p:attrNameLst>
                                          <p:attrName>style.visibility</p:attrName>
                                        </p:attrNameLst>
                                      </p:cBhvr>
                                      <p:to>
                                        <p:strVal val="visible"/>
                                      </p:to>
                                    </p:set>
                                    <p:animEffect transition="in" filter="fade">
                                      <p:cBhvr>
                                        <p:cTn id="14" dur="1000"/>
                                        <p:tgtEl>
                                          <p:spTgt spid="29699">
                                            <p:txEl>
                                              <p:pRg st="1" end="1"/>
                                            </p:txEl>
                                          </p:spTgt>
                                        </p:tgtEl>
                                      </p:cBhvr>
                                    </p:animEffect>
                                    <p:anim calcmode="lin" valueType="num">
                                      <p:cBhvr>
                                        <p:cTn id="15" dur="10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96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9699">
                                            <p:txEl>
                                              <p:pRg st="2" end="2"/>
                                            </p:txEl>
                                          </p:spTgt>
                                        </p:tgtEl>
                                        <p:attrNameLst>
                                          <p:attrName>style.visibility</p:attrName>
                                        </p:attrNameLst>
                                      </p:cBhvr>
                                      <p:to>
                                        <p:strVal val="visible"/>
                                      </p:to>
                                    </p:set>
                                    <p:animEffect transition="in" filter="fade">
                                      <p:cBhvr>
                                        <p:cTn id="21" dur="1000"/>
                                        <p:tgtEl>
                                          <p:spTgt spid="29699">
                                            <p:txEl>
                                              <p:pRg st="2" end="2"/>
                                            </p:txEl>
                                          </p:spTgt>
                                        </p:tgtEl>
                                      </p:cBhvr>
                                    </p:animEffect>
                                    <p:anim calcmode="lin" valueType="num">
                                      <p:cBhvr>
                                        <p:cTn id="22" dur="10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969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9699">
                                            <p:txEl>
                                              <p:pRg st="3" end="3"/>
                                            </p:txEl>
                                          </p:spTgt>
                                        </p:tgtEl>
                                        <p:attrNameLst>
                                          <p:attrName>style.visibility</p:attrName>
                                        </p:attrNameLst>
                                      </p:cBhvr>
                                      <p:to>
                                        <p:strVal val="visible"/>
                                      </p:to>
                                    </p:set>
                                    <p:animEffect transition="in" filter="fade">
                                      <p:cBhvr>
                                        <p:cTn id="28" dur="1000"/>
                                        <p:tgtEl>
                                          <p:spTgt spid="29699">
                                            <p:txEl>
                                              <p:pRg st="3" end="3"/>
                                            </p:txEl>
                                          </p:spTgt>
                                        </p:tgtEl>
                                      </p:cBhvr>
                                    </p:animEffect>
                                    <p:anim calcmode="lin" valueType="num">
                                      <p:cBhvr>
                                        <p:cTn id="29" dur="1000" fill="hold"/>
                                        <p:tgtEl>
                                          <p:spTgt spid="2969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969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9699">
                                            <p:txEl>
                                              <p:pRg st="4" end="4"/>
                                            </p:txEl>
                                          </p:spTgt>
                                        </p:tgtEl>
                                        <p:attrNameLst>
                                          <p:attrName>style.visibility</p:attrName>
                                        </p:attrNameLst>
                                      </p:cBhvr>
                                      <p:to>
                                        <p:strVal val="visible"/>
                                      </p:to>
                                    </p:set>
                                    <p:animEffect transition="in" filter="fade">
                                      <p:cBhvr>
                                        <p:cTn id="35" dur="1000"/>
                                        <p:tgtEl>
                                          <p:spTgt spid="29699">
                                            <p:txEl>
                                              <p:pRg st="4" end="4"/>
                                            </p:txEl>
                                          </p:spTgt>
                                        </p:tgtEl>
                                      </p:cBhvr>
                                    </p:animEffect>
                                    <p:anim calcmode="lin" valueType="num">
                                      <p:cBhvr>
                                        <p:cTn id="36" dur="1000" fill="hold"/>
                                        <p:tgtEl>
                                          <p:spTgt spid="2969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969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
                                            <p:txEl>
                                              <p:pRg st="0" end="0"/>
                                            </p:txEl>
                                          </p:spTgt>
                                        </p:tgtEl>
                                        <p:attrNameLst>
                                          <p:attrName>style.visibility</p:attrName>
                                        </p:attrNameLst>
                                      </p:cBhvr>
                                      <p:to>
                                        <p:strVal val="visible"/>
                                      </p:to>
                                    </p:set>
                                    <p:anim calcmode="lin" valueType="num">
                                      <p:cBhvr additive="base">
                                        <p:cTn id="42"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2">
                                            <p:txEl>
                                              <p:pRg st="1" end="1"/>
                                            </p:txEl>
                                          </p:spTgt>
                                        </p:tgtEl>
                                        <p:attrNameLst>
                                          <p:attrName>style.visibility</p:attrName>
                                        </p:attrNameLst>
                                      </p:cBhvr>
                                      <p:to>
                                        <p:strVal val="visible"/>
                                      </p:to>
                                    </p:set>
                                    <p:anim calcmode="lin" valueType="num">
                                      <p:cBhvr additive="base">
                                        <p:cTn id="48"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2">
                                            <p:txEl>
                                              <p:pRg st="2" end="2"/>
                                            </p:txEl>
                                          </p:spTgt>
                                        </p:tgtEl>
                                        <p:attrNameLst>
                                          <p:attrName>style.visibility</p:attrName>
                                        </p:attrNameLst>
                                      </p:cBhvr>
                                      <p:to>
                                        <p:strVal val="visible"/>
                                      </p:to>
                                    </p:set>
                                    <p:anim calcmode="lin" valueType="num">
                                      <p:cBhvr additive="base">
                                        <p:cTn id="54"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2">
                                            <p:txEl>
                                              <p:pRg st="3" end="3"/>
                                            </p:txEl>
                                          </p:spTgt>
                                        </p:tgtEl>
                                        <p:attrNameLst>
                                          <p:attrName>style.visibility</p:attrName>
                                        </p:attrNameLst>
                                      </p:cBhvr>
                                      <p:to>
                                        <p:strVal val="visible"/>
                                      </p:to>
                                    </p:set>
                                    <p:anim calcmode="lin" valueType="num">
                                      <p:cBhvr additive="base">
                                        <p:cTn id="60"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2">
                                            <p:txEl>
                                              <p:pRg st="4" end="4"/>
                                            </p:txEl>
                                          </p:spTgt>
                                        </p:tgtEl>
                                        <p:attrNameLst>
                                          <p:attrName>style.visibility</p:attrName>
                                        </p:attrNameLst>
                                      </p:cBhvr>
                                      <p:to>
                                        <p:strVal val="visible"/>
                                      </p:to>
                                    </p:set>
                                    <p:anim calcmode="lin" valueType="num">
                                      <p:cBhvr additive="base">
                                        <p:cTn id="66"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uiExpand="1" build="p"/>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F91F3BEA-373F-C26C-52DA-9C9F7ED2ABE3}"/>
              </a:ext>
            </a:extLst>
          </p:cNvPr>
          <p:cNvSpPr>
            <a:spLocks noGrp="1" noChangeArrowheads="1"/>
          </p:cNvSpPr>
          <p:nvPr>
            <p:ph type="title"/>
          </p:nvPr>
        </p:nvSpPr>
        <p:spPr>
          <a:xfrm>
            <a:off x="1657350" y="171450"/>
            <a:ext cx="5829300" cy="628650"/>
          </a:xfrm>
        </p:spPr>
        <p:txBody>
          <a:bodyPr/>
          <a:lstStyle/>
          <a:p>
            <a:r>
              <a:rPr lang="it-IT" altLang="it-IT"/>
              <a:t>Basi</a:t>
            </a:r>
          </a:p>
        </p:txBody>
      </p:sp>
      <p:sp>
        <p:nvSpPr>
          <p:cNvPr id="33795" name="Rectangle 4">
            <a:extLst>
              <a:ext uri="{FF2B5EF4-FFF2-40B4-BE49-F238E27FC236}">
                <a16:creationId xmlns:a16="http://schemas.microsoft.com/office/drawing/2014/main" id="{0340BF6B-F82B-FEE0-E1D9-471097C11CF4}"/>
              </a:ext>
            </a:extLst>
          </p:cNvPr>
          <p:cNvSpPr>
            <a:spLocks noChangeArrowheads="1"/>
          </p:cNvSpPr>
          <p:nvPr/>
        </p:nvSpPr>
        <p:spPr bwMode="auto">
          <a:xfrm>
            <a:off x="1663700" y="1155700"/>
            <a:ext cx="6731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Nome</a:t>
            </a:r>
            <a:endParaRPr lang="en-US" altLang="it-IT">
              <a:solidFill>
                <a:srgbClr val="008000"/>
              </a:solidFill>
              <a:latin typeface="Times New Roman" panose="02020603050405020304" pitchFamily="18" charset="0"/>
            </a:endParaRPr>
          </a:p>
        </p:txBody>
      </p:sp>
      <p:sp>
        <p:nvSpPr>
          <p:cNvPr id="33796" name="Rectangle 5">
            <a:extLst>
              <a:ext uri="{FF2B5EF4-FFF2-40B4-BE49-F238E27FC236}">
                <a16:creationId xmlns:a16="http://schemas.microsoft.com/office/drawing/2014/main" id="{CBDF5046-F8D4-EF05-84B6-DADAD3E8F68B}"/>
              </a:ext>
            </a:extLst>
          </p:cNvPr>
          <p:cNvSpPr>
            <a:spLocks noChangeArrowheads="1"/>
          </p:cNvSpPr>
          <p:nvPr/>
        </p:nvSpPr>
        <p:spPr bwMode="auto">
          <a:xfrm>
            <a:off x="2311400" y="1155700"/>
            <a:ext cx="682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3797" name="Rectangle 6">
            <a:extLst>
              <a:ext uri="{FF2B5EF4-FFF2-40B4-BE49-F238E27FC236}">
                <a16:creationId xmlns:a16="http://schemas.microsoft.com/office/drawing/2014/main" id="{081460FC-3A99-CEF4-4AEC-D18640F14929}"/>
              </a:ext>
            </a:extLst>
          </p:cNvPr>
          <p:cNvSpPr>
            <a:spLocks noChangeArrowheads="1"/>
          </p:cNvSpPr>
          <p:nvPr/>
        </p:nvSpPr>
        <p:spPr bwMode="auto">
          <a:xfrm>
            <a:off x="3294063" y="1155700"/>
            <a:ext cx="7937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Radice</a:t>
            </a:r>
            <a:endParaRPr lang="en-US" altLang="it-IT">
              <a:solidFill>
                <a:srgbClr val="008000"/>
              </a:solidFill>
              <a:latin typeface="Times New Roman" panose="02020603050405020304" pitchFamily="18" charset="0"/>
            </a:endParaRPr>
          </a:p>
        </p:txBody>
      </p:sp>
      <p:sp>
        <p:nvSpPr>
          <p:cNvPr id="33798" name="Rectangle 7">
            <a:extLst>
              <a:ext uri="{FF2B5EF4-FFF2-40B4-BE49-F238E27FC236}">
                <a16:creationId xmlns:a16="http://schemas.microsoft.com/office/drawing/2014/main" id="{90743491-D150-5CE3-24BF-B1738ADF57E4}"/>
              </a:ext>
            </a:extLst>
          </p:cNvPr>
          <p:cNvSpPr>
            <a:spLocks noChangeArrowheads="1"/>
          </p:cNvSpPr>
          <p:nvPr/>
        </p:nvSpPr>
        <p:spPr bwMode="auto">
          <a:xfrm>
            <a:off x="3963988" y="1155700"/>
            <a:ext cx="6826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3799" name="Rectangle 8">
            <a:extLst>
              <a:ext uri="{FF2B5EF4-FFF2-40B4-BE49-F238E27FC236}">
                <a16:creationId xmlns:a16="http://schemas.microsoft.com/office/drawing/2014/main" id="{A265FEAC-1EFB-BF52-CD3A-4122498EF2D7}"/>
              </a:ext>
            </a:extLst>
          </p:cNvPr>
          <p:cNvSpPr>
            <a:spLocks noChangeArrowheads="1"/>
          </p:cNvSpPr>
          <p:nvPr/>
        </p:nvSpPr>
        <p:spPr bwMode="auto">
          <a:xfrm>
            <a:off x="5545138" y="1155700"/>
            <a:ext cx="5937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Cifre</a:t>
            </a:r>
            <a:endParaRPr lang="en-US" altLang="it-IT">
              <a:solidFill>
                <a:srgbClr val="008000"/>
              </a:solidFill>
              <a:latin typeface="Times New Roman" panose="02020603050405020304" pitchFamily="18" charset="0"/>
            </a:endParaRPr>
          </a:p>
        </p:txBody>
      </p:sp>
      <p:sp>
        <p:nvSpPr>
          <p:cNvPr id="33800" name="Rectangle 9">
            <a:extLst>
              <a:ext uri="{FF2B5EF4-FFF2-40B4-BE49-F238E27FC236}">
                <a16:creationId xmlns:a16="http://schemas.microsoft.com/office/drawing/2014/main" id="{9DE73314-BEE5-0D3A-6DE1-F7B7C731EABB}"/>
              </a:ext>
            </a:extLst>
          </p:cNvPr>
          <p:cNvSpPr>
            <a:spLocks noChangeArrowheads="1"/>
          </p:cNvSpPr>
          <p:nvPr/>
        </p:nvSpPr>
        <p:spPr bwMode="auto">
          <a:xfrm>
            <a:off x="6194425" y="1155700"/>
            <a:ext cx="666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3801" name="Rectangle 10">
            <a:extLst>
              <a:ext uri="{FF2B5EF4-FFF2-40B4-BE49-F238E27FC236}">
                <a16:creationId xmlns:a16="http://schemas.microsoft.com/office/drawing/2014/main" id="{D603E71D-5945-5C23-B8D9-85AF4C0E8AED}"/>
              </a:ext>
            </a:extLst>
          </p:cNvPr>
          <p:cNvSpPr>
            <a:spLocks noChangeArrowheads="1"/>
          </p:cNvSpPr>
          <p:nvPr/>
        </p:nvSpPr>
        <p:spPr bwMode="auto">
          <a:xfrm>
            <a:off x="1665288" y="1584325"/>
            <a:ext cx="8699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Binaria</a:t>
            </a:r>
            <a:endParaRPr lang="en-US" altLang="it-IT">
              <a:solidFill>
                <a:srgbClr val="008000"/>
              </a:solidFill>
              <a:latin typeface="Times New Roman" panose="02020603050405020304" pitchFamily="18" charset="0"/>
            </a:endParaRPr>
          </a:p>
        </p:txBody>
      </p:sp>
      <p:sp>
        <p:nvSpPr>
          <p:cNvPr id="33802" name="Rectangle 11">
            <a:extLst>
              <a:ext uri="{FF2B5EF4-FFF2-40B4-BE49-F238E27FC236}">
                <a16:creationId xmlns:a16="http://schemas.microsoft.com/office/drawing/2014/main" id="{9AC69589-4752-214E-DA45-1740279A4541}"/>
              </a:ext>
            </a:extLst>
          </p:cNvPr>
          <p:cNvSpPr>
            <a:spLocks noChangeArrowheads="1"/>
          </p:cNvSpPr>
          <p:nvPr/>
        </p:nvSpPr>
        <p:spPr bwMode="auto">
          <a:xfrm>
            <a:off x="2435225" y="1584325"/>
            <a:ext cx="682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3803" name="Rectangle 12">
            <a:extLst>
              <a:ext uri="{FF2B5EF4-FFF2-40B4-BE49-F238E27FC236}">
                <a16:creationId xmlns:a16="http://schemas.microsoft.com/office/drawing/2014/main" id="{6C93760A-D8A6-E038-71CA-01E2AD030B9B}"/>
              </a:ext>
            </a:extLst>
          </p:cNvPr>
          <p:cNvSpPr>
            <a:spLocks noChangeArrowheads="1"/>
          </p:cNvSpPr>
          <p:nvPr/>
        </p:nvSpPr>
        <p:spPr bwMode="auto">
          <a:xfrm>
            <a:off x="3562350" y="1584325"/>
            <a:ext cx="1333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2</a:t>
            </a:r>
            <a:endParaRPr lang="en-US" altLang="it-IT">
              <a:solidFill>
                <a:srgbClr val="008000"/>
              </a:solidFill>
              <a:latin typeface="Times New Roman" panose="02020603050405020304" pitchFamily="18" charset="0"/>
            </a:endParaRPr>
          </a:p>
        </p:txBody>
      </p:sp>
      <p:sp>
        <p:nvSpPr>
          <p:cNvPr id="33804" name="Rectangle 13">
            <a:extLst>
              <a:ext uri="{FF2B5EF4-FFF2-40B4-BE49-F238E27FC236}">
                <a16:creationId xmlns:a16="http://schemas.microsoft.com/office/drawing/2014/main" id="{F34793FB-5856-9E7C-8A53-C9A26C593334}"/>
              </a:ext>
            </a:extLst>
          </p:cNvPr>
          <p:cNvSpPr>
            <a:spLocks noChangeArrowheads="1"/>
          </p:cNvSpPr>
          <p:nvPr/>
        </p:nvSpPr>
        <p:spPr bwMode="auto">
          <a:xfrm>
            <a:off x="3694113" y="1584325"/>
            <a:ext cx="666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3805" name="Rectangle 14">
            <a:extLst>
              <a:ext uri="{FF2B5EF4-FFF2-40B4-BE49-F238E27FC236}">
                <a16:creationId xmlns:a16="http://schemas.microsoft.com/office/drawing/2014/main" id="{B181E8F6-75AE-CC1B-3589-F2604FB6013D}"/>
              </a:ext>
            </a:extLst>
          </p:cNvPr>
          <p:cNvSpPr>
            <a:spLocks noChangeArrowheads="1"/>
          </p:cNvSpPr>
          <p:nvPr/>
        </p:nvSpPr>
        <p:spPr bwMode="auto">
          <a:xfrm>
            <a:off x="5700713" y="1584325"/>
            <a:ext cx="3381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0,1</a:t>
            </a:r>
            <a:endParaRPr lang="en-US" altLang="it-IT">
              <a:solidFill>
                <a:srgbClr val="008000"/>
              </a:solidFill>
              <a:latin typeface="Times New Roman" panose="02020603050405020304" pitchFamily="18" charset="0"/>
            </a:endParaRPr>
          </a:p>
        </p:txBody>
      </p:sp>
      <p:sp>
        <p:nvSpPr>
          <p:cNvPr id="33806" name="Rectangle 15">
            <a:extLst>
              <a:ext uri="{FF2B5EF4-FFF2-40B4-BE49-F238E27FC236}">
                <a16:creationId xmlns:a16="http://schemas.microsoft.com/office/drawing/2014/main" id="{B23B8330-F4A3-862B-716C-677E5CEE14E3}"/>
              </a:ext>
            </a:extLst>
          </p:cNvPr>
          <p:cNvSpPr>
            <a:spLocks noChangeArrowheads="1"/>
          </p:cNvSpPr>
          <p:nvPr/>
        </p:nvSpPr>
        <p:spPr bwMode="auto">
          <a:xfrm>
            <a:off x="6030913" y="1584325"/>
            <a:ext cx="666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3807" name="Rectangle 16">
            <a:extLst>
              <a:ext uri="{FF2B5EF4-FFF2-40B4-BE49-F238E27FC236}">
                <a16:creationId xmlns:a16="http://schemas.microsoft.com/office/drawing/2014/main" id="{C9787552-2F90-E12C-C9F6-32C80B2BDB06}"/>
              </a:ext>
            </a:extLst>
          </p:cNvPr>
          <p:cNvSpPr>
            <a:spLocks noChangeArrowheads="1"/>
          </p:cNvSpPr>
          <p:nvPr/>
        </p:nvSpPr>
        <p:spPr bwMode="auto">
          <a:xfrm>
            <a:off x="1662113" y="2014538"/>
            <a:ext cx="7207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Ottale</a:t>
            </a:r>
            <a:endParaRPr lang="en-US" altLang="it-IT">
              <a:solidFill>
                <a:srgbClr val="008000"/>
              </a:solidFill>
              <a:latin typeface="Times New Roman" panose="02020603050405020304" pitchFamily="18" charset="0"/>
            </a:endParaRPr>
          </a:p>
        </p:txBody>
      </p:sp>
      <p:sp>
        <p:nvSpPr>
          <p:cNvPr id="33808" name="Rectangle 17">
            <a:extLst>
              <a:ext uri="{FF2B5EF4-FFF2-40B4-BE49-F238E27FC236}">
                <a16:creationId xmlns:a16="http://schemas.microsoft.com/office/drawing/2014/main" id="{67847785-D079-73CA-2CC5-677677369AF0}"/>
              </a:ext>
            </a:extLst>
          </p:cNvPr>
          <p:cNvSpPr>
            <a:spLocks noChangeArrowheads="1"/>
          </p:cNvSpPr>
          <p:nvPr/>
        </p:nvSpPr>
        <p:spPr bwMode="auto">
          <a:xfrm>
            <a:off x="2273300" y="2014538"/>
            <a:ext cx="682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3809" name="Rectangle 18">
            <a:extLst>
              <a:ext uri="{FF2B5EF4-FFF2-40B4-BE49-F238E27FC236}">
                <a16:creationId xmlns:a16="http://schemas.microsoft.com/office/drawing/2014/main" id="{3D37E595-465C-A463-6334-ADF2836FEBC2}"/>
              </a:ext>
            </a:extLst>
          </p:cNvPr>
          <p:cNvSpPr>
            <a:spLocks noChangeArrowheads="1"/>
          </p:cNvSpPr>
          <p:nvPr/>
        </p:nvSpPr>
        <p:spPr bwMode="auto">
          <a:xfrm>
            <a:off x="3562350" y="2014538"/>
            <a:ext cx="1333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8</a:t>
            </a:r>
            <a:endParaRPr lang="en-US" altLang="it-IT">
              <a:solidFill>
                <a:srgbClr val="008000"/>
              </a:solidFill>
              <a:latin typeface="Times New Roman" panose="02020603050405020304" pitchFamily="18" charset="0"/>
            </a:endParaRPr>
          </a:p>
        </p:txBody>
      </p:sp>
      <p:sp>
        <p:nvSpPr>
          <p:cNvPr id="33810" name="Rectangle 19">
            <a:extLst>
              <a:ext uri="{FF2B5EF4-FFF2-40B4-BE49-F238E27FC236}">
                <a16:creationId xmlns:a16="http://schemas.microsoft.com/office/drawing/2014/main" id="{27BFA94E-1BF0-9738-34B9-6D0783DFD85B}"/>
              </a:ext>
            </a:extLst>
          </p:cNvPr>
          <p:cNvSpPr>
            <a:spLocks noChangeArrowheads="1"/>
          </p:cNvSpPr>
          <p:nvPr/>
        </p:nvSpPr>
        <p:spPr bwMode="auto">
          <a:xfrm>
            <a:off x="3694113" y="2014538"/>
            <a:ext cx="666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3811" name="Rectangle 20">
            <a:extLst>
              <a:ext uri="{FF2B5EF4-FFF2-40B4-BE49-F238E27FC236}">
                <a16:creationId xmlns:a16="http://schemas.microsoft.com/office/drawing/2014/main" id="{556F6398-A890-782B-F8AD-3BB540813B34}"/>
              </a:ext>
            </a:extLst>
          </p:cNvPr>
          <p:cNvSpPr>
            <a:spLocks noChangeArrowheads="1"/>
          </p:cNvSpPr>
          <p:nvPr/>
        </p:nvSpPr>
        <p:spPr bwMode="auto">
          <a:xfrm>
            <a:off x="5116513" y="2014538"/>
            <a:ext cx="154781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0,1,2,3,4,5,6,7</a:t>
            </a:r>
            <a:endParaRPr lang="en-US" altLang="it-IT">
              <a:solidFill>
                <a:srgbClr val="008000"/>
              </a:solidFill>
              <a:latin typeface="Times New Roman" panose="02020603050405020304" pitchFamily="18" charset="0"/>
            </a:endParaRPr>
          </a:p>
        </p:txBody>
      </p:sp>
      <p:sp>
        <p:nvSpPr>
          <p:cNvPr id="33812" name="Rectangle 21">
            <a:extLst>
              <a:ext uri="{FF2B5EF4-FFF2-40B4-BE49-F238E27FC236}">
                <a16:creationId xmlns:a16="http://schemas.microsoft.com/office/drawing/2014/main" id="{4BC303A1-9318-D8FE-F2C8-F3612F0A3F7B}"/>
              </a:ext>
            </a:extLst>
          </p:cNvPr>
          <p:cNvSpPr>
            <a:spLocks noChangeArrowheads="1"/>
          </p:cNvSpPr>
          <p:nvPr/>
        </p:nvSpPr>
        <p:spPr bwMode="auto">
          <a:xfrm>
            <a:off x="6624638" y="2014538"/>
            <a:ext cx="666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3813" name="Rectangle 22">
            <a:extLst>
              <a:ext uri="{FF2B5EF4-FFF2-40B4-BE49-F238E27FC236}">
                <a16:creationId xmlns:a16="http://schemas.microsoft.com/office/drawing/2014/main" id="{5B605544-8597-EA6C-B0AE-C51562FC829C}"/>
              </a:ext>
            </a:extLst>
          </p:cNvPr>
          <p:cNvSpPr>
            <a:spLocks noChangeArrowheads="1"/>
          </p:cNvSpPr>
          <p:nvPr/>
        </p:nvSpPr>
        <p:spPr bwMode="auto">
          <a:xfrm>
            <a:off x="1666875" y="2443163"/>
            <a:ext cx="10636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Decimale</a:t>
            </a:r>
            <a:endParaRPr lang="en-US" altLang="it-IT">
              <a:solidFill>
                <a:srgbClr val="008000"/>
              </a:solidFill>
              <a:latin typeface="Times New Roman" panose="02020603050405020304" pitchFamily="18" charset="0"/>
            </a:endParaRPr>
          </a:p>
        </p:txBody>
      </p:sp>
      <p:sp>
        <p:nvSpPr>
          <p:cNvPr id="33814" name="Rectangle 23">
            <a:extLst>
              <a:ext uri="{FF2B5EF4-FFF2-40B4-BE49-F238E27FC236}">
                <a16:creationId xmlns:a16="http://schemas.microsoft.com/office/drawing/2014/main" id="{5CFAEED9-4870-5F1C-7915-79DC06C9BDE4}"/>
              </a:ext>
            </a:extLst>
          </p:cNvPr>
          <p:cNvSpPr>
            <a:spLocks noChangeArrowheads="1"/>
          </p:cNvSpPr>
          <p:nvPr/>
        </p:nvSpPr>
        <p:spPr bwMode="auto">
          <a:xfrm>
            <a:off x="2578100" y="2443163"/>
            <a:ext cx="666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3815" name="Rectangle 24">
            <a:extLst>
              <a:ext uri="{FF2B5EF4-FFF2-40B4-BE49-F238E27FC236}">
                <a16:creationId xmlns:a16="http://schemas.microsoft.com/office/drawing/2014/main" id="{F42D5683-7849-702A-9393-E64FEDD3C832}"/>
              </a:ext>
            </a:extLst>
          </p:cNvPr>
          <p:cNvSpPr>
            <a:spLocks noChangeArrowheads="1"/>
          </p:cNvSpPr>
          <p:nvPr/>
        </p:nvSpPr>
        <p:spPr bwMode="auto">
          <a:xfrm>
            <a:off x="3495675" y="2443163"/>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10</a:t>
            </a:r>
            <a:endParaRPr lang="en-US" altLang="it-IT">
              <a:solidFill>
                <a:srgbClr val="008000"/>
              </a:solidFill>
              <a:latin typeface="Times New Roman" panose="02020603050405020304" pitchFamily="18" charset="0"/>
            </a:endParaRPr>
          </a:p>
        </p:txBody>
      </p:sp>
      <p:sp>
        <p:nvSpPr>
          <p:cNvPr id="33816" name="Rectangle 25">
            <a:extLst>
              <a:ext uri="{FF2B5EF4-FFF2-40B4-BE49-F238E27FC236}">
                <a16:creationId xmlns:a16="http://schemas.microsoft.com/office/drawing/2014/main" id="{AB058977-0E88-3ECF-5C7A-C984C137B49A}"/>
              </a:ext>
            </a:extLst>
          </p:cNvPr>
          <p:cNvSpPr>
            <a:spLocks noChangeArrowheads="1"/>
          </p:cNvSpPr>
          <p:nvPr/>
        </p:nvSpPr>
        <p:spPr bwMode="auto">
          <a:xfrm>
            <a:off x="3759200" y="2443163"/>
            <a:ext cx="682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3817" name="Rectangle 26">
            <a:extLst>
              <a:ext uri="{FF2B5EF4-FFF2-40B4-BE49-F238E27FC236}">
                <a16:creationId xmlns:a16="http://schemas.microsoft.com/office/drawing/2014/main" id="{1B7ADB1F-6E73-20B3-48F0-2836E004F1C9}"/>
              </a:ext>
            </a:extLst>
          </p:cNvPr>
          <p:cNvSpPr>
            <a:spLocks noChangeArrowheads="1"/>
          </p:cNvSpPr>
          <p:nvPr/>
        </p:nvSpPr>
        <p:spPr bwMode="auto">
          <a:xfrm>
            <a:off x="4921250" y="2443163"/>
            <a:ext cx="19526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0,1,2,3,4,5,6,7,8,9</a:t>
            </a:r>
            <a:endParaRPr lang="en-US" altLang="it-IT">
              <a:solidFill>
                <a:srgbClr val="008000"/>
              </a:solidFill>
              <a:latin typeface="Times New Roman" panose="02020603050405020304" pitchFamily="18" charset="0"/>
            </a:endParaRPr>
          </a:p>
        </p:txBody>
      </p:sp>
      <p:sp>
        <p:nvSpPr>
          <p:cNvPr id="33818" name="Rectangle 27">
            <a:extLst>
              <a:ext uri="{FF2B5EF4-FFF2-40B4-BE49-F238E27FC236}">
                <a16:creationId xmlns:a16="http://schemas.microsoft.com/office/drawing/2014/main" id="{A61828BD-B19D-7B62-B26C-3A4FD271112F}"/>
              </a:ext>
            </a:extLst>
          </p:cNvPr>
          <p:cNvSpPr>
            <a:spLocks noChangeArrowheads="1"/>
          </p:cNvSpPr>
          <p:nvPr/>
        </p:nvSpPr>
        <p:spPr bwMode="auto">
          <a:xfrm>
            <a:off x="6821488" y="2443163"/>
            <a:ext cx="6826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3819" name="Rectangle 28">
            <a:extLst>
              <a:ext uri="{FF2B5EF4-FFF2-40B4-BE49-F238E27FC236}">
                <a16:creationId xmlns:a16="http://schemas.microsoft.com/office/drawing/2014/main" id="{265E91AA-3453-642B-66CE-072FB0EC8571}"/>
              </a:ext>
            </a:extLst>
          </p:cNvPr>
          <p:cNvSpPr>
            <a:spLocks noChangeArrowheads="1"/>
          </p:cNvSpPr>
          <p:nvPr/>
        </p:nvSpPr>
        <p:spPr bwMode="auto">
          <a:xfrm>
            <a:off x="1673225" y="2873375"/>
            <a:ext cx="14382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Esadecimale</a:t>
            </a:r>
            <a:endParaRPr lang="en-US" altLang="it-IT">
              <a:solidFill>
                <a:srgbClr val="008000"/>
              </a:solidFill>
              <a:latin typeface="Times New Roman" panose="02020603050405020304" pitchFamily="18" charset="0"/>
            </a:endParaRPr>
          </a:p>
        </p:txBody>
      </p:sp>
      <p:sp>
        <p:nvSpPr>
          <p:cNvPr id="33820" name="Rectangle 29">
            <a:extLst>
              <a:ext uri="{FF2B5EF4-FFF2-40B4-BE49-F238E27FC236}">
                <a16:creationId xmlns:a16="http://schemas.microsoft.com/office/drawing/2014/main" id="{4FB0F79D-73EA-C9FF-2570-5FA28E444B01}"/>
              </a:ext>
            </a:extLst>
          </p:cNvPr>
          <p:cNvSpPr>
            <a:spLocks noChangeArrowheads="1"/>
          </p:cNvSpPr>
          <p:nvPr/>
        </p:nvSpPr>
        <p:spPr bwMode="auto">
          <a:xfrm>
            <a:off x="3122613" y="2873375"/>
            <a:ext cx="666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3821" name="Rectangle 30">
            <a:extLst>
              <a:ext uri="{FF2B5EF4-FFF2-40B4-BE49-F238E27FC236}">
                <a16:creationId xmlns:a16="http://schemas.microsoft.com/office/drawing/2014/main" id="{FEE52201-5529-C4AE-B899-EF6D6E9C4554}"/>
              </a:ext>
            </a:extLst>
          </p:cNvPr>
          <p:cNvSpPr>
            <a:spLocks noChangeArrowheads="1"/>
          </p:cNvSpPr>
          <p:nvPr/>
        </p:nvSpPr>
        <p:spPr bwMode="auto">
          <a:xfrm>
            <a:off x="3495675" y="2873375"/>
            <a:ext cx="2698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16</a:t>
            </a:r>
            <a:endParaRPr lang="en-US" altLang="it-IT">
              <a:solidFill>
                <a:srgbClr val="008000"/>
              </a:solidFill>
              <a:latin typeface="Times New Roman" panose="02020603050405020304" pitchFamily="18" charset="0"/>
            </a:endParaRPr>
          </a:p>
        </p:txBody>
      </p:sp>
      <p:sp>
        <p:nvSpPr>
          <p:cNvPr id="33822" name="Rectangle 31">
            <a:extLst>
              <a:ext uri="{FF2B5EF4-FFF2-40B4-BE49-F238E27FC236}">
                <a16:creationId xmlns:a16="http://schemas.microsoft.com/office/drawing/2014/main" id="{F76893B6-73C3-B651-9471-7C0CE2C6C2A0}"/>
              </a:ext>
            </a:extLst>
          </p:cNvPr>
          <p:cNvSpPr>
            <a:spLocks noChangeArrowheads="1"/>
          </p:cNvSpPr>
          <p:nvPr/>
        </p:nvSpPr>
        <p:spPr bwMode="auto">
          <a:xfrm>
            <a:off x="3759200" y="2873375"/>
            <a:ext cx="682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3823" name="Rectangle 32">
            <a:extLst>
              <a:ext uri="{FF2B5EF4-FFF2-40B4-BE49-F238E27FC236}">
                <a16:creationId xmlns:a16="http://schemas.microsoft.com/office/drawing/2014/main" id="{090F6DDA-7B67-E234-34E5-2587EFFAED23}"/>
              </a:ext>
            </a:extLst>
          </p:cNvPr>
          <p:cNvSpPr>
            <a:spLocks noChangeArrowheads="1"/>
          </p:cNvSpPr>
          <p:nvPr/>
        </p:nvSpPr>
        <p:spPr bwMode="auto">
          <a:xfrm>
            <a:off x="4216400" y="2873375"/>
            <a:ext cx="34623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0,1,2,3,4,5,6,7,8,9,A,B,C,D,E,F</a:t>
            </a:r>
            <a:endParaRPr lang="en-US" altLang="it-IT">
              <a:solidFill>
                <a:srgbClr val="008000"/>
              </a:solidFill>
              <a:latin typeface="Times New Roman" panose="02020603050405020304" pitchFamily="18" charset="0"/>
            </a:endParaRPr>
          </a:p>
        </p:txBody>
      </p:sp>
      <p:sp>
        <p:nvSpPr>
          <p:cNvPr id="33824" name="Rectangle 33">
            <a:extLst>
              <a:ext uri="{FF2B5EF4-FFF2-40B4-BE49-F238E27FC236}">
                <a16:creationId xmlns:a16="http://schemas.microsoft.com/office/drawing/2014/main" id="{2C62303B-BB77-C931-011B-9B201CF15817}"/>
              </a:ext>
            </a:extLst>
          </p:cNvPr>
          <p:cNvSpPr>
            <a:spLocks noChangeArrowheads="1"/>
          </p:cNvSpPr>
          <p:nvPr/>
        </p:nvSpPr>
        <p:spPr bwMode="auto">
          <a:xfrm>
            <a:off x="7581900" y="2873375"/>
            <a:ext cx="666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21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21537" name="Rectangle 34">
            <a:extLst>
              <a:ext uri="{FF2B5EF4-FFF2-40B4-BE49-F238E27FC236}">
                <a16:creationId xmlns:a16="http://schemas.microsoft.com/office/drawing/2014/main" id="{6A3BE075-02D5-0752-4A1E-F8F29A598A1A}"/>
              </a:ext>
            </a:extLst>
          </p:cNvPr>
          <p:cNvSpPr>
            <a:spLocks noChangeArrowheads="1"/>
          </p:cNvSpPr>
          <p:nvPr/>
        </p:nvSpPr>
        <p:spPr bwMode="auto">
          <a:xfrm>
            <a:off x="1620838" y="3297238"/>
            <a:ext cx="23812"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algn="ctr">
              <a:spcBef>
                <a:spcPct val="20000"/>
              </a:spcBef>
              <a:buFont typeface="Wingdings" panose="05000000000000000000" pitchFamily="2" charset="2"/>
              <a:buNone/>
              <a:defRPr/>
            </a:pPr>
            <a:r>
              <a:rPr lang="en-US" altLang="it-IT" sz="750" baseline="0">
                <a:solidFill>
                  <a:srgbClr val="000000"/>
                </a:solidFill>
              </a:rPr>
              <a:t> </a:t>
            </a:r>
            <a:endParaRPr lang="en-US" altLang="it-IT" sz="1800" baseline="0">
              <a:solidFill>
                <a:srgbClr val="008000"/>
              </a:solidFill>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a:extLst>
              <a:ext uri="{FF2B5EF4-FFF2-40B4-BE49-F238E27FC236}">
                <a16:creationId xmlns:a16="http://schemas.microsoft.com/office/drawing/2014/main" id="{8F84A31A-B70E-9750-1961-F0C4925F9351}"/>
              </a:ext>
            </a:extLst>
          </p:cNvPr>
          <p:cNvSpPr>
            <a:spLocks noChangeArrowheads="1"/>
          </p:cNvSpPr>
          <p:nvPr/>
        </p:nvSpPr>
        <p:spPr bwMode="auto">
          <a:xfrm>
            <a:off x="3128963" y="1376363"/>
            <a:ext cx="57943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Decimal </a:t>
            </a:r>
            <a:endParaRPr lang="en-US" altLang="it-IT">
              <a:solidFill>
                <a:srgbClr val="008000"/>
              </a:solidFill>
              <a:latin typeface="Times New Roman" panose="02020603050405020304" pitchFamily="18" charset="0"/>
            </a:endParaRPr>
          </a:p>
        </p:txBody>
      </p:sp>
      <p:sp>
        <p:nvSpPr>
          <p:cNvPr id="35843" name="Rectangle 5">
            <a:extLst>
              <a:ext uri="{FF2B5EF4-FFF2-40B4-BE49-F238E27FC236}">
                <a16:creationId xmlns:a16="http://schemas.microsoft.com/office/drawing/2014/main" id="{7F4B0157-4BE3-D03D-E678-CC8555CA0A82}"/>
              </a:ext>
            </a:extLst>
          </p:cNvPr>
          <p:cNvSpPr>
            <a:spLocks noChangeArrowheads="1"/>
          </p:cNvSpPr>
          <p:nvPr/>
        </p:nvSpPr>
        <p:spPr bwMode="auto">
          <a:xfrm>
            <a:off x="3097213" y="1552575"/>
            <a:ext cx="6032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(Base 10)</a:t>
            </a:r>
            <a:endParaRPr lang="en-US" altLang="it-IT">
              <a:solidFill>
                <a:srgbClr val="008000"/>
              </a:solidFill>
              <a:latin typeface="Times New Roman" panose="02020603050405020304" pitchFamily="18" charset="0"/>
            </a:endParaRPr>
          </a:p>
        </p:txBody>
      </p:sp>
      <p:sp>
        <p:nvSpPr>
          <p:cNvPr id="35844" name="Rectangle 7">
            <a:extLst>
              <a:ext uri="{FF2B5EF4-FFF2-40B4-BE49-F238E27FC236}">
                <a16:creationId xmlns:a16="http://schemas.microsoft.com/office/drawing/2014/main" id="{1DC4396C-C009-3CE4-F0E3-E9ED463CFC04}"/>
              </a:ext>
            </a:extLst>
          </p:cNvPr>
          <p:cNvSpPr>
            <a:spLocks noChangeArrowheads="1"/>
          </p:cNvSpPr>
          <p:nvPr/>
        </p:nvSpPr>
        <p:spPr bwMode="auto">
          <a:xfrm>
            <a:off x="4037013" y="1376363"/>
            <a:ext cx="4921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Binary </a:t>
            </a:r>
            <a:endParaRPr lang="en-US" altLang="it-IT">
              <a:solidFill>
                <a:srgbClr val="008000"/>
              </a:solidFill>
              <a:latin typeface="Times New Roman" panose="02020603050405020304" pitchFamily="18" charset="0"/>
            </a:endParaRPr>
          </a:p>
        </p:txBody>
      </p:sp>
      <p:sp>
        <p:nvSpPr>
          <p:cNvPr id="35845" name="Rectangle 8">
            <a:extLst>
              <a:ext uri="{FF2B5EF4-FFF2-40B4-BE49-F238E27FC236}">
                <a16:creationId xmlns:a16="http://schemas.microsoft.com/office/drawing/2014/main" id="{A43F5A4A-F7B9-EEA1-21E5-DDB89182AF2F}"/>
              </a:ext>
            </a:extLst>
          </p:cNvPr>
          <p:cNvSpPr>
            <a:spLocks noChangeArrowheads="1"/>
          </p:cNvSpPr>
          <p:nvPr/>
        </p:nvSpPr>
        <p:spPr bwMode="auto">
          <a:xfrm>
            <a:off x="4000500" y="1552575"/>
            <a:ext cx="5254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(Base 2)</a:t>
            </a:r>
            <a:endParaRPr lang="en-US" altLang="it-IT">
              <a:solidFill>
                <a:srgbClr val="008000"/>
              </a:solidFill>
              <a:latin typeface="Times New Roman" panose="02020603050405020304" pitchFamily="18" charset="0"/>
            </a:endParaRPr>
          </a:p>
        </p:txBody>
      </p:sp>
      <p:sp>
        <p:nvSpPr>
          <p:cNvPr id="35846" name="Rectangle 10">
            <a:extLst>
              <a:ext uri="{FF2B5EF4-FFF2-40B4-BE49-F238E27FC236}">
                <a16:creationId xmlns:a16="http://schemas.microsoft.com/office/drawing/2014/main" id="{C10ACF9D-D196-DE81-BC57-09582C8EB80C}"/>
              </a:ext>
            </a:extLst>
          </p:cNvPr>
          <p:cNvSpPr>
            <a:spLocks noChangeArrowheads="1"/>
          </p:cNvSpPr>
          <p:nvPr/>
        </p:nvSpPr>
        <p:spPr bwMode="auto">
          <a:xfrm>
            <a:off x="4884738" y="1376363"/>
            <a:ext cx="39846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Octal </a:t>
            </a:r>
            <a:endParaRPr lang="en-US" altLang="it-IT">
              <a:solidFill>
                <a:srgbClr val="008000"/>
              </a:solidFill>
              <a:latin typeface="Times New Roman" panose="02020603050405020304" pitchFamily="18" charset="0"/>
            </a:endParaRPr>
          </a:p>
        </p:txBody>
      </p:sp>
      <p:sp>
        <p:nvSpPr>
          <p:cNvPr id="35847" name="Rectangle 11">
            <a:extLst>
              <a:ext uri="{FF2B5EF4-FFF2-40B4-BE49-F238E27FC236}">
                <a16:creationId xmlns:a16="http://schemas.microsoft.com/office/drawing/2014/main" id="{56AF9195-104D-D870-1AA4-64D7F8884989}"/>
              </a:ext>
            </a:extLst>
          </p:cNvPr>
          <p:cNvSpPr>
            <a:spLocks noChangeArrowheads="1"/>
          </p:cNvSpPr>
          <p:nvPr/>
        </p:nvSpPr>
        <p:spPr bwMode="auto">
          <a:xfrm>
            <a:off x="4802188" y="1552575"/>
            <a:ext cx="52546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(Base 8)</a:t>
            </a:r>
            <a:endParaRPr lang="en-US" altLang="it-IT">
              <a:solidFill>
                <a:srgbClr val="008000"/>
              </a:solidFill>
              <a:latin typeface="Times New Roman" panose="02020603050405020304" pitchFamily="18" charset="0"/>
            </a:endParaRPr>
          </a:p>
        </p:txBody>
      </p:sp>
      <p:sp>
        <p:nvSpPr>
          <p:cNvPr id="35848" name="Rectangle 12">
            <a:extLst>
              <a:ext uri="{FF2B5EF4-FFF2-40B4-BE49-F238E27FC236}">
                <a16:creationId xmlns:a16="http://schemas.microsoft.com/office/drawing/2014/main" id="{886A1A1C-C386-2106-E2EF-F66D03B7C8D2}"/>
              </a:ext>
            </a:extLst>
          </p:cNvPr>
          <p:cNvSpPr>
            <a:spLocks noChangeArrowheads="1"/>
          </p:cNvSpPr>
          <p:nvPr/>
        </p:nvSpPr>
        <p:spPr bwMode="auto">
          <a:xfrm>
            <a:off x="5321300" y="1552575"/>
            <a:ext cx="396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849" name="Rectangle 13">
            <a:extLst>
              <a:ext uri="{FF2B5EF4-FFF2-40B4-BE49-F238E27FC236}">
                <a16:creationId xmlns:a16="http://schemas.microsoft.com/office/drawing/2014/main" id="{81655BF7-8345-3BED-ECC4-CC0A75D8A75B}"/>
              </a:ext>
            </a:extLst>
          </p:cNvPr>
          <p:cNvSpPr>
            <a:spLocks noChangeArrowheads="1"/>
          </p:cNvSpPr>
          <p:nvPr/>
        </p:nvSpPr>
        <p:spPr bwMode="auto">
          <a:xfrm>
            <a:off x="5514975" y="1376363"/>
            <a:ext cx="3429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Hexa</a:t>
            </a:r>
            <a:endParaRPr lang="en-US" altLang="it-IT">
              <a:solidFill>
                <a:srgbClr val="008000"/>
              </a:solidFill>
              <a:latin typeface="Times New Roman" panose="02020603050405020304" pitchFamily="18" charset="0"/>
            </a:endParaRPr>
          </a:p>
        </p:txBody>
      </p:sp>
      <p:sp>
        <p:nvSpPr>
          <p:cNvPr id="35850" name="Rectangle 15">
            <a:extLst>
              <a:ext uri="{FF2B5EF4-FFF2-40B4-BE49-F238E27FC236}">
                <a16:creationId xmlns:a16="http://schemas.microsoft.com/office/drawing/2014/main" id="{81771627-83E1-7DEB-0A68-0C00E1D678E2}"/>
              </a:ext>
            </a:extLst>
          </p:cNvPr>
          <p:cNvSpPr>
            <a:spLocks noChangeArrowheads="1"/>
          </p:cNvSpPr>
          <p:nvPr/>
        </p:nvSpPr>
        <p:spPr bwMode="auto">
          <a:xfrm>
            <a:off x="5856288" y="1376363"/>
            <a:ext cx="5524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decimal </a:t>
            </a:r>
            <a:endParaRPr lang="en-US" altLang="it-IT">
              <a:solidFill>
                <a:srgbClr val="008000"/>
              </a:solidFill>
              <a:latin typeface="Times New Roman" panose="02020603050405020304" pitchFamily="18" charset="0"/>
            </a:endParaRPr>
          </a:p>
        </p:txBody>
      </p:sp>
      <p:sp>
        <p:nvSpPr>
          <p:cNvPr id="35851" name="Rectangle 16">
            <a:extLst>
              <a:ext uri="{FF2B5EF4-FFF2-40B4-BE49-F238E27FC236}">
                <a16:creationId xmlns:a16="http://schemas.microsoft.com/office/drawing/2014/main" id="{C08D819F-8127-3CC1-0B56-0DB01F9F49A3}"/>
              </a:ext>
            </a:extLst>
          </p:cNvPr>
          <p:cNvSpPr>
            <a:spLocks noChangeArrowheads="1"/>
          </p:cNvSpPr>
          <p:nvPr/>
        </p:nvSpPr>
        <p:spPr bwMode="auto">
          <a:xfrm>
            <a:off x="5588000" y="1552575"/>
            <a:ext cx="6032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(Base 16)</a:t>
            </a:r>
            <a:endParaRPr lang="en-US" altLang="it-IT">
              <a:solidFill>
                <a:srgbClr val="008000"/>
              </a:solidFill>
              <a:latin typeface="Times New Roman" panose="02020603050405020304" pitchFamily="18" charset="0"/>
            </a:endParaRPr>
          </a:p>
        </p:txBody>
      </p:sp>
      <p:sp>
        <p:nvSpPr>
          <p:cNvPr id="35852" name="Rectangle 17">
            <a:extLst>
              <a:ext uri="{FF2B5EF4-FFF2-40B4-BE49-F238E27FC236}">
                <a16:creationId xmlns:a16="http://schemas.microsoft.com/office/drawing/2014/main" id="{7DBBF236-6959-E255-C7DD-AEEC9D7EC115}"/>
              </a:ext>
            </a:extLst>
          </p:cNvPr>
          <p:cNvSpPr>
            <a:spLocks noChangeArrowheads="1"/>
          </p:cNvSpPr>
          <p:nvPr/>
        </p:nvSpPr>
        <p:spPr bwMode="auto">
          <a:xfrm>
            <a:off x="6210300" y="1552575"/>
            <a:ext cx="38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853" name="Rectangle 57">
            <a:extLst>
              <a:ext uri="{FF2B5EF4-FFF2-40B4-BE49-F238E27FC236}">
                <a16:creationId xmlns:a16="http://schemas.microsoft.com/office/drawing/2014/main" id="{98651A6A-E672-9273-E40F-8D69AC19FE34}"/>
              </a:ext>
            </a:extLst>
          </p:cNvPr>
          <p:cNvSpPr>
            <a:spLocks noChangeArrowheads="1"/>
          </p:cNvSpPr>
          <p:nvPr/>
        </p:nvSpPr>
        <p:spPr bwMode="auto">
          <a:xfrm>
            <a:off x="3319463" y="1733550"/>
            <a:ext cx="1539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00</a:t>
            </a:r>
            <a:endParaRPr lang="en-US" altLang="it-IT">
              <a:solidFill>
                <a:srgbClr val="008000"/>
              </a:solidFill>
              <a:latin typeface="Times New Roman" panose="02020603050405020304" pitchFamily="18" charset="0"/>
            </a:endParaRPr>
          </a:p>
        </p:txBody>
      </p:sp>
      <p:sp>
        <p:nvSpPr>
          <p:cNvPr id="35854" name="Rectangle 58">
            <a:extLst>
              <a:ext uri="{FF2B5EF4-FFF2-40B4-BE49-F238E27FC236}">
                <a16:creationId xmlns:a16="http://schemas.microsoft.com/office/drawing/2014/main" id="{C378E539-269B-A516-194D-A2D6590604F3}"/>
              </a:ext>
            </a:extLst>
          </p:cNvPr>
          <p:cNvSpPr>
            <a:spLocks noChangeArrowheads="1"/>
          </p:cNvSpPr>
          <p:nvPr/>
        </p:nvSpPr>
        <p:spPr bwMode="auto">
          <a:xfrm>
            <a:off x="3471863" y="1733550"/>
            <a:ext cx="38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855" name="Rectangle 59">
            <a:extLst>
              <a:ext uri="{FF2B5EF4-FFF2-40B4-BE49-F238E27FC236}">
                <a16:creationId xmlns:a16="http://schemas.microsoft.com/office/drawing/2014/main" id="{D9CF46AD-D6C2-0C68-DA72-87537F2C4094}"/>
              </a:ext>
            </a:extLst>
          </p:cNvPr>
          <p:cNvSpPr>
            <a:spLocks noChangeArrowheads="1"/>
          </p:cNvSpPr>
          <p:nvPr/>
        </p:nvSpPr>
        <p:spPr bwMode="auto">
          <a:xfrm>
            <a:off x="4070350" y="1733550"/>
            <a:ext cx="3841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00000</a:t>
            </a:r>
            <a:endParaRPr lang="en-US" altLang="it-IT">
              <a:solidFill>
                <a:srgbClr val="008000"/>
              </a:solidFill>
              <a:latin typeface="Times New Roman" panose="02020603050405020304" pitchFamily="18" charset="0"/>
            </a:endParaRPr>
          </a:p>
        </p:txBody>
      </p:sp>
      <p:sp>
        <p:nvSpPr>
          <p:cNvPr id="35856" name="Rectangle 61">
            <a:extLst>
              <a:ext uri="{FF2B5EF4-FFF2-40B4-BE49-F238E27FC236}">
                <a16:creationId xmlns:a16="http://schemas.microsoft.com/office/drawing/2014/main" id="{4CF9AE43-0D7F-30E9-0687-FEB3D048E24F}"/>
              </a:ext>
            </a:extLst>
          </p:cNvPr>
          <p:cNvSpPr>
            <a:spLocks noChangeArrowheads="1"/>
          </p:cNvSpPr>
          <p:nvPr/>
        </p:nvSpPr>
        <p:spPr bwMode="auto">
          <a:xfrm>
            <a:off x="4986338" y="1733550"/>
            <a:ext cx="1539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00</a:t>
            </a:r>
            <a:endParaRPr lang="en-US" altLang="it-IT">
              <a:solidFill>
                <a:srgbClr val="008000"/>
              </a:solidFill>
              <a:latin typeface="Times New Roman" panose="02020603050405020304" pitchFamily="18" charset="0"/>
            </a:endParaRPr>
          </a:p>
        </p:txBody>
      </p:sp>
      <p:sp>
        <p:nvSpPr>
          <p:cNvPr id="35857" name="Rectangle 63">
            <a:extLst>
              <a:ext uri="{FF2B5EF4-FFF2-40B4-BE49-F238E27FC236}">
                <a16:creationId xmlns:a16="http://schemas.microsoft.com/office/drawing/2014/main" id="{58DE306B-D9FE-0446-5941-B52CC9BBD846}"/>
              </a:ext>
            </a:extLst>
          </p:cNvPr>
          <p:cNvSpPr>
            <a:spLocks noChangeArrowheads="1"/>
          </p:cNvSpPr>
          <p:nvPr/>
        </p:nvSpPr>
        <p:spPr bwMode="auto">
          <a:xfrm>
            <a:off x="5835650" y="1733550"/>
            <a:ext cx="153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00</a:t>
            </a:r>
            <a:endParaRPr lang="en-US" altLang="it-IT">
              <a:solidFill>
                <a:srgbClr val="008000"/>
              </a:solidFill>
              <a:latin typeface="Times New Roman" panose="02020603050405020304" pitchFamily="18" charset="0"/>
            </a:endParaRPr>
          </a:p>
        </p:txBody>
      </p:sp>
      <p:sp>
        <p:nvSpPr>
          <p:cNvPr id="35858" name="Rectangle 64">
            <a:extLst>
              <a:ext uri="{FF2B5EF4-FFF2-40B4-BE49-F238E27FC236}">
                <a16:creationId xmlns:a16="http://schemas.microsoft.com/office/drawing/2014/main" id="{604D39A4-FE82-B561-6C28-064C0E51A79F}"/>
              </a:ext>
            </a:extLst>
          </p:cNvPr>
          <p:cNvSpPr>
            <a:spLocks noChangeArrowheads="1"/>
          </p:cNvSpPr>
          <p:nvPr/>
        </p:nvSpPr>
        <p:spPr bwMode="auto">
          <a:xfrm>
            <a:off x="5988050" y="1733550"/>
            <a:ext cx="396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859" name="Rectangle 96">
            <a:extLst>
              <a:ext uri="{FF2B5EF4-FFF2-40B4-BE49-F238E27FC236}">
                <a16:creationId xmlns:a16="http://schemas.microsoft.com/office/drawing/2014/main" id="{96D26DB8-624D-4874-571C-5F4EBC0F962A}"/>
              </a:ext>
            </a:extLst>
          </p:cNvPr>
          <p:cNvSpPr>
            <a:spLocks noChangeArrowheads="1"/>
          </p:cNvSpPr>
          <p:nvPr/>
        </p:nvSpPr>
        <p:spPr bwMode="auto">
          <a:xfrm>
            <a:off x="3319463" y="1912938"/>
            <a:ext cx="153987"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01</a:t>
            </a:r>
            <a:endParaRPr lang="en-US" altLang="it-IT">
              <a:solidFill>
                <a:srgbClr val="008000"/>
              </a:solidFill>
              <a:latin typeface="Times New Roman" panose="02020603050405020304" pitchFamily="18" charset="0"/>
            </a:endParaRPr>
          </a:p>
        </p:txBody>
      </p:sp>
      <p:sp>
        <p:nvSpPr>
          <p:cNvPr id="35860" name="Rectangle 97">
            <a:extLst>
              <a:ext uri="{FF2B5EF4-FFF2-40B4-BE49-F238E27FC236}">
                <a16:creationId xmlns:a16="http://schemas.microsoft.com/office/drawing/2014/main" id="{7F696BE3-2159-8590-99DA-C5F2F0472662}"/>
              </a:ext>
            </a:extLst>
          </p:cNvPr>
          <p:cNvSpPr>
            <a:spLocks noChangeArrowheads="1"/>
          </p:cNvSpPr>
          <p:nvPr/>
        </p:nvSpPr>
        <p:spPr bwMode="auto">
          <a:xfrm>
            <a:off x="3471863" y="1912938"/>
            <a:ext cx="38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861" name="Rectangle 98">
            <a:extLst>
              <a:ext uri="{FF2B5EF4-FFF2-40B4-BE49-F238E27FC236}">
                <a16:creationId xmlns:a16="http://schemas.microsoft.com/office/drawing/2014/main" id="{948D0E4B-7A1C-A586-A8AA-4C20F52D09F3}"/>
              </a:ext>
            </a:extLst>
          </p:cNvPr>
          <p:cNvSpPr>
            <a:spLocks noChangeArrowheads="1"/>
          </p:cNvSpPr>
          <p:nvPr/>
        </p:nvSpPr>
        <p:spPr bwMode="auto">
          <a:xfrm>
            <a:off x="4070350" y="1912938"/>
            <a:ext cx="38417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00001</a:t>
            </a:r>
            <a:endParaRPr lang="en-US" altLang="it-IT">
              <a:solidFill>
                <a:srgbClr val="008000"/>
              </a:solidFill>
              <a:latin typeface="Times New Roman" panose="02020603050405020304" pitchFamily="18" charset="0"/>
            </a:endParaRPr>
          </a:p>
        </p:txBody>
      </p:sp>
      <p:sp>
        <p:nvSpPr>
          <p:cNvPr id="35862" name="Rectangle 100">
            <a:extLst>
              <a:ext uri="{FF2B5EF4-FFF2-40B4-BE49-F238E27FC236}">
                <a16:creationId xmlns:a16="http://schemas.microsoft.com/office/drawing/2014/main" id="{C55B0900-48BB-8343-DF4C-32E482945F03}"/>
              </a:ext>
            </a:extLst>
          </p:cNvPr>
          <p:cNvSpPr>
            <a:spLocks noChangeArrowheads="1"/>
          </p:cNvSpPr>
          <p:nvPr/>
        </p:nvSpPr>
        <p:spPr bwMode="auto">
          <a:xfrm>
            <a:off x="4986338" y="1912938"/>
            <a:ext cx="153987"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01</a:t>
            </a:r>
            <a:endParaRPr lang="en-US" altLang="it-IT">
              <a:solidFill>
                <a:srgbClr val="008000"/>
              </a:solidFill>
              <a:latin typeface="Times New Roman" panose="02020603050405020304" pitchFamily="18" charset="0"/>
            </a:endParaRPr>
          </a:p>
        </p:txBody>
      </p:sp>
      <p:sp>
        <p:nvSpPr>
          <p:cNvPr id="35863" name="Rectangle 101">
            <a:extLst>
              <a:ext uri="{FF2B5EF4-FFF2-40B4-BE49-F238E27FC236}">
                <a16:creationId xmlns:a16="http://schemas.microsoft.com/office/drawing/2014/main" id="{8A41DBBC-3A80-6DA3-A519-A03DEAF14AA3}"/>
              </a:ext>
            </a:extLst>
          </p:cNvPr>
          <p:cNvSpPr>
            <a:spLocks noChangeArrowheads="1"/>
          </p:cNvSpPr>
          <p:nvPr/>
        </p:nvSpPr>
        <p:spPr bwMode="auto">
          <a:xfrm>
            <a:off x="5138738" y="1912938"/>
            <a:ext cx="38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864" name="Rectangle 102">
            <a:extLst>
              <a:ext uri="{FF2B5EF4-FFF2-40B4-BE49-F238E27FC236}">
                <a16:creationId xmlns:a16="http://schemas.microsoft.com/office/drawing/2014/main" id="{C7706267-A430-212E-6203-7A9B08831438}"/>
              </a:ext>
            </a:extLst>
          </p:cNvPr>
          <p:cNvSpPr>
            <a:spLocks noChangeArrowheads="1"/>
          </p:cNvSpPr>
          <p:nvPr/>
        </p:nvSpPr>
        <p:spPr bwMode="auto">
          <a:xfrm>
            <a:off x="5835650" y="1912938"/>
            <a:ext cx="153988"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01</a:t>
            </a:r>
            <a:endParaRPr lang="en-US" altLang="it-IT">
              <a:solidFill>
                <a:srgbClr val="008000"/>
              </a:solidFill>
              <a:latin typeface="Times New Roman" panose="02020603050405020304" pitchFamily="18" charset="0"/>
            </a:endParaRPr>
          </a:p>
        </p:txBody>
      </p:sp>
      <p:sp>
        <p:nvSpPr>
          <p:cNvPr id="35865" name="Rectangle 103">
            <a:extLst>
              <a:ext uri="{FF2B5EF4-FFF2-40B4-BE49-F238E27FC236}">
                <a16:creationId xmlns:a16="http://schemas.microsoft.com/office/drawing/2014/main" id="{BB8A98AB-0E9E-A1A6-7B6A-8AFC636726BD}"/>
              </a:ext>
            </a:extLst>
          </p:cNvPr>
          <p:cNvSpPr>
            <a:spLocks noChangeArrowheads="1"/>
          </p:cNvSpPr>
          <p:nvPr/>
        </p:nvSpPr>
        <p:spPr bwMode="auto">
          <a:xfrm>
            <a:off x="5988050" y="1912938"/>
            <a:ext cx="39688"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866" name="Rectangle 135">
            <a:extLst>
              <a:ext uri="{FF2B5EF4-FFF2-40B4-BE49-F238E27FC236}">
                <a16:creationId xmlns:a16="http://schemas.microsoft.com/office/drawing/2014/main" id="{B2DCA28A-DE11-E7B7-2D88-A0EA6D81247E}"/>
              </a:ext>
            </a:extLst>
          </p:cNvPr>
          <p:cNvSpPr>
            <a:spLocks noChangeArrowheads="1"/>
          </p:cNvSpPr>
          <p:nvPr/>
        </p:nvSpPr>
        <p:spPr bwMode="auto">
          <a:xfrm>
            <a:off x="3319463" y="2093913"/>
            <a:ext cx="153987"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02</a:t>
            </a:r>
            <a:endParaRPr lang="en-US" altLang="it-IT">
              <a:solidFill>
                <a:srgbClr val="008000"/>
              </a:solidFill>
              <a:latin typeface="Times New Roman" panose="02020603050405020304" pitchFamily="18" charset="0"/>
            </a:endParaRPr>
          </a:p>
        </p:txBody>
      </p:sp>
      <p:sp>
        <p:nvSpPr>
          <p:cNvPr id="35867" name="Rectangle 136">
            <a:extLst>
              <a:ext uri="{FF2B5EF4-FFF2-40B4-BE49-F238E27FC236}">
                <a16:creationId xmlns:a16="http://schemas.microsoft.com/office/drawing/2014/main" id="{773982FD-E752-5F6A-5957-74BCA2D942B2}"/>
              </a:ext>
            </a:extLst>
          </p:cNvPr>
          <p:cNvSpPr>
            <a:spLocks noChangeArrowheads="1"/>
          </p:cNvSpPr>
          <p:nvPr/>
        </p:nvSpPr>
        <p:spPr bwMode="auto">
          <a:xfrm>
            <a:off x="3471863" y="2093913"/>
            <a:ext cx="38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868" name="Rectangle 137">
            <a:extLst>
              <a:ext uri="{FF2B5EF4-FFF2-40B4-BE49-F238E27FC236}">
                <a16:creationId xmlns:a16="http://schemas.microsoft.com/office/drawing/2014/main" id="{94E30239-5731-753D-19C6-79B045B6E371}"/>
              </a:ext>
            </a:extLst>
          </p:cNvPr>
          <p:cNvSpPr>
            <a:spLocks noChangeArrowheads="1"/>
          </p:cNvSpPr>
          <p:nvPr/>
        </p:nvSpPr>
        <p:spPr bwMode="auto">
          <a:xfrm>
            <a:off x="4070350" y="2093913"/>
            <a:ext cx="38417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00010</a:t>
            </a:r>
            <a:endParaRPr lang="en-US" altLang="it-IT">
              <a:solidFill>
                <a:srgbClr val="008000"/>
              </a:solidFill>
              <a:latin typeface="Times New Roman" panose="02020603050405020304" pitchFamily="18" charset="0"/>
            </a:endParaRPr>
          </a:p>
        </p:txBody>
      </p:sp>
      <p:sp>
        <p:nvSpPr>
          <p:cNvPr id="35869" name="Rectangle 139">
            <a:extLst>
              <a:ext uri="{FF2B5EF4-FFF2-40B4-BE49-F238E27FC236}">
                <a16:creationId xmlns:a16="http://schemas.microsoft.com/office/drawing/2014/main" id="{19E9A37D-82B2-F7E2-F910-FA016B86A5E4}"/>
              </a:ext>
            </a:extLst>
          </p:cNvPr>
          <p:cNvSpPr>
            <a:spLocks noChangeArrowheads="1"/>
          </p:cNvSpPr>
          <p:nvPr/>
        </p:nvSpPr>
        <p:spPr bwMode="auto">
          <a:xfrm>
            <a:off x="4986338" y="2093913"/>
            <a:ext cx="153987"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02</a:t>
            </a:r>
            <a:endParaRPr lang="en-US" altLang="it-IT">
              <a:solidFill>
                <a:srgbClr val="008000"/>
              </a:solidFill>
              <a:latin typeface="Times New Roman" panose="02020603050405020304" pitchFamily="18" charset="0"/>
            </a:endParaRPr>
          </a:p>
        </p:txBody>
      </p:sp>
      <p:sp>
        <p:nvSpPr>
          <p:cNvPr id="35870" name="Rectangle 140">
            <a:extLst>
              <a:ext uri="{FF2B5EF4-FFF2-40B4-BE49-F238E27FC236}">
                <a16:creationId xmlns:a16="http://schemas.microsoft.com/office/drawing/2014/main" id="{572CD8FD-7498-41D3-DB41-80E200EAD5E2}"/>
              </a:ext>
            </a:extLst>
          </p:cNvPr>
          <p:cNvSpPr>
            <a:spLocks noChangeArrowheads="1"/>
          </p:cNvSpPr>
          <p:nvPr/>
        </p:nvSpPr>
        <p:spPr bwMode="auto">
          <a:xfrm>
            <a:off x="5138738" y="2093913"/>
            <a:ext cx="38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871" name="Rectangle 141">
            <a:extLst>
              <a:ext uri="{FF2B5EF4-FFF2-40B4-BE49-F238E27FC236}">
                <a16:creationId xmlns:a16="http://schemas.microsoft.com/office/drawing/2014/main" id="{65ABE8D7-D965-AB37-06C1-680ADC695B78}"/>
              </a:ext>
            </a:extLst>
          </p:cNvPr>
          <p:cNvSpPr>
            <a:spLocks noChangeArrowheads="1"/>
          </p:cNvSpPr>
          <p:nvPr/>
        </p:nvSpPr>
        <p:spPr bwMode="auto">
          <a:xfrm>
            <a:off x="5835650" y="2093913"/>
            <a:ext cx="153988"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02</a:t>
            </a:r>
            <a:endParaRPr lang="en-US" altLang="it-IT">
              <a:solidFill>
                <a:srgbClr val="008000"/>
              </a:solidFill>
              <a:latin typeface="Times New Roman" panose="02020603050405020304" pitchFamily="18" charset="0"/>
            </a:endParaRPr>
          </a:p>
        </p:txBody>
      </p:sp>
      <p:sp>
        <p:nvSpPr>
          <p:cNvPr id="35872" name="Rectangle 142">
            <a:extLst>
              <a:ext uri="{FF2B5EF4-FFF2-40B4-BE49-F238E27FC236}">
                <a16:creationId xmlns:a16="http://schemas.microsoft.com/office/drawing/2014/main" id="{B41181E3-6C3F-D781-AFC7-6969D6612B81}"/>
              </a:ext>
            </a:extLst>
          </p:cNvPr>
          <p:cNvSpPr>
            <a:spLocks noChangeArrowheads="1"/>
          </p:cNvSpPr>
          <p:nvPr/>
        </p:nvSpPr>
        <p:spPr bwMode="auto">
          <a:xfrm>
            <a:off x="5988050" y="2093913"/>
            <a:ext cx="39688"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873" name="Rectangle 174">
            <a:extLst>
              <a:ext uri="{FF2B5EF4-FFF2-40B4-BE49-F238E27FC236}">
                <a16:creationId xmlns:a16="http://schemas.microsoft.com/office/drawing/2014/main" id="{827B3509-D37E-5682-CEE4-00B73A2086C0}"/>
              </a:ext>
            </a:extLst>
          </p:cNvPr>
          <p:cNvSpPr>
            <a:spLocks noChangeArrowheads="1"/>
          </p:cNvSpPr>
          <p:nvPr/>
        </p:nvSpPr>
        <p:spPr bwMode="auto">
          <a:xfrm>
            <a:off x="3319463" y="2274888"/>
            <a:ext cx="153987"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03</a:t>
            </a:r>
            <a:endParaRPr lang="en-US" altLang="it-IT">
              <a:solidFill>
                <a:srgbClr val="008000"/>
              </a:solidFill>
              <a:latin typeface="Times New Roman" panose="02020603050405020304" pitchFamily="18" charset="0"/>
            </a:endParaRPr>
          </a:p>
        </p:txBody>
      </p:sp>
      <p:sp>
        <p:nvSpPr>
          <p:cNvPr id="35874" name="Rectangle 175">
            <a:extLst>
              <a:ext uri="{FF2B5EF4-FFF2-40B4-BE49-F238E27FC236}">
                <a16:creationId xmlns:a16="http://schemas.microsoft.com/office/drawing/2014/main" id="{E1076F9C-7593-C6F7-E26C-7582B2E3953E}"/>
              </a:ext>
            </a:extLst>
          </p:cNvPr>
          <p:cNvSpPr>
            <a:spLocks noChangeArrowheads="1"/>
          </p:cNvSpPr>
          <p:nvPr/>
        </p:nvSpPr>
        <p:spPr bwMode="auto">
          <a:xfrm>
            <a:off x="3471863" y="2274888"/>
            <a:ext cx="38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875" name="Rectangle 176">
            <a:extLst>
              <a:ext uri="{FF2B5EF4-FFF2-40B4-BE49-F238E27FC236}">
                <a16:creationId xmlns:a16="http://schemas.microsoft.com/office/drawing/2014/main" id="{65DC802A-2970-58C0-CDCE-02C381A3E605}"/>
              </a:ext>
            </a:extLst>
          </p:cNvPr>
          <p:cNvSpPr>
            <a:spLocks noChangeArrowheads="1"/>
          </p:cNvSpPr>
          <p:nvPr/>
        </p:nvSpPr>
        <p:spPr bwMode="auto">
          <a:xfrm>
            <a:off x="4073525" y="2274888"/>
            <a:ext cx="37782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00011</a:t>
            </a:r>
            <a:endParaRPr lang="en-US" altLang="it-IT">
              <a:solidFill>
                <a:srgbClr val="008000"/>
              </a:solidFill>
              <a:latin typeface="Times New Roman" panose="02020603050405020304" pitchFamily="18" charset="0"/>
            </a:endParaRPr>
          </a:p>
        </p:txBody>
      </p:sp>
      <p:sp>
        <p:nvSpPr>
          <p:cNvPr id="35876" name="Rectangle 178">
            <a:extLst>
              <a:ext uri="{FF2B5EF4-FFF2-40B4-BE49-F238E27FC236}">
                <a16:creationId xmlns:a16="http://schemas.microsoft.com/office/drawing/2014/main" id="{E2BE0BB7-CD5A-5FC0-D682-4DAD9C89F61A}"/>
              </a:ext>
            </a:extLst>
          </p:cNvPr>
          <p:cNvSpPr>
            <a:spLocks noChangeArrowheads="1"/>
          </p:cNvSpPr>
          <p:nvPr/>
        </p:nvSpPr>
        <p:spPr bwMode="auto">
          <a:xfrm>
            <a:off x="4986338" y="2274888"/>
            <a:ext cx="153987"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03</a:t>
            </a:r>
            <a:endParaRPr lang="en-US" altLang="it-IT">
              <a:solidFill>
                <a:srgbClr val="008000"/>
              </a:solidFill>
              <a:latin typeface="Times New Roman" panose="02020603050405020304" pitchFamily="18" charset="0"/>
            </a:endParaRPr>
          </a:p>
        </p:txBody>
      </p:sp>
      <p:sp>
        <p:nvSpPr>
          <p:cNvPr id="35877" name="Rectangle 180">
            <a:extLst>
              <a:ext uri="{FF2B5EF4-FFF2-40B4-BE49-F238E27FC236}">
                <a16:creationId xmlns:a16="http://schemas.microsoft.com/office/drawing/2014/main" id="{76F2432C-CB40-7B8B-2A98-5E677C2FB7CC}"/>
              </a:ext>
            </a:extLst>
          </p:cNvPr>
          <p:cNvSpPr>
            <a:spLocks noChangeArrowheads="1"/>
          </p:cNvSpPr>
          <p:nvPr/>
        </p:nvSpPr>
        <p:spPr bwMode="auto">
          <a:xfrm>
            <a:off x="5835650" y="2274888"/>
            <a:ext cx="153988"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03</a:t>
            </a:r>
            <a:endParaRPr lang="en-US" altLang="it-IT">
              <a:solidFill>
                <a:srgbClr val="008000"/>
              </a:solidFill>
              <a:latin typeface="Times New Roman" panose="02020603050405020304" pitchFamily="18" charset="0"/>
            </a:endParaRPr>
          </a:p>
        </p:txBody>
      </p:sp>
      <p:sp>
        <p:nvSpPr>
          <p:cNvPr id="35878" name="Rectangle 181">
            <a:extLst>
              <a:ext uri="{FF2B5EF4-FFF2-40B4-BE49-F238E27FC236}">
                <a16:creationId xmlns:a16="http://schemas.microsoft.com/office/drawing/2014/main" id="{9EF4B931-3698-E856-84F3-457CC81A9235}"/>
              </a:ext>
            </a:extLst>
          </p:cNvPr>
          <p:cNvSpPr>
            <a:spLocks noChangeArrowheads="1"/>
          </p:cNvSpPr>
          <p:nvPr/>
        </p:nvSpPr>
        <p:spPr bwMode="auto">
          <a:xfrm>
            <a:off x="5988050" y="2274888"/>
            <a:ext cx="39688"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879" name="Rectangle 214">
            <a:extLst>
              <a:ext uri="{FF2B5EF4-FFF2-40B4-BE49-F238E27FC236}">
                <a16:creationId xmlns:a16="http://schemas.microsoft.com/office/drawing/2014/main" id="{AB73A2D6-140B-6CFE-D585-5E644ACC0BC6}"/>
              </a:ext>
            </a:extLst>
          </p:cNvPr>
          <p:cNvSpPr>
            <a:spLocks noChangeArrowheads="1"/>
          </p:cNvSpPr>
          <p:nvPr/>
        </p:nvSpPr>
        <p:spPr bwMode="auto">
          <a:xfrm>
            <a:off x="3319463" y="2455863"/>
            <a:ext cx="1539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04</a:t>
            </a:r>
            <a:endParaRPr lang="en-US" altLang="it-IT">
              <a:solidFill>
                <a:srgbClr val="008000"/>
              </a:solidFill>
              <a:latin typeface="Times New Roman" panose="02020603050405020304" pitchFamily="18" charset="0"/>
            </a:endParaRPr>
          </a:p>
        </p:txBody>
      </p:sp>
      <p:sp>
        <p:nvSpPr>
          <p:cNvPr id="35880" name="Rectangle 215">
            <a:extLst>
              <a:ext uri="{FF2B5EF4-FFF2-40B4-BE49-F238E27FC236}">
                <a16:creationId xmlns:a16="http://schemas.microsoft.com/office/drawing/2014/main" id="{DC30B5AF-6B70-83E3-1B2B-34BB043BC597}"/>
              </a:ext>
            </a:extLst>
          </p:cNvPr>
          <p:cNvSpPr>
            <a:spLocks noChangeArrowheads="1"/>
          </p:cNvSpPr>
          <p:nvPr/>
        </p:nvSpPr>
        <p:spPr bwMode="auto">
          <a:xfrm>
            <a:off x="3471863" y="2455863"/>
            <a:ext cx="38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881" name="Rectangle 216">
            <a:extLst>
              <a:ext uri="{FF2B5EF4-FFF2-40B4-BE49-F238E27FC236}">
                <a16:creationId xmlns:a16="http://schemas.microsoft.com/office/drawing/2014/main" id="{8E5EAD22-AA35-9B48-C147-9499F9856183}"/>
              </a:ext>
            </a:extLst>
          </p:cNvPr>
          <p:cNvSpPr>
            <a:spLocks noChangeArrowheads="1"/>
          </p:cNvSpPr>
          <p:nvPr/>
        </p:nvSpPr>
        <p:spPr bwMode="auto">
          <a:xfrm>
            <a:off x="4070350" y="2455863"/>
            <a:ext cx="3841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00100</a:t>
            </a:r>
            <a:endParaRPr lang="en-US" altLang="it-IT">
              <a:solidFill>
                <a:srgbClr val="008000"/>
              </a:solidFill>
              <a:latin typeface="Times New Roman" panose="02020603050405020304" pitchFamily="18" charset="0"/>
            </a:endParaRPr>
          </a:p>
        </p:txBody>
      </p:sp>
      <p:sp>
        <p:nvSpPr>
          <p:cNvPr id="35882" name="Rectangle 218">
            <a:extLst>
              <a:ext uri="{FF2B5EF4-FFF2-40B4-BE49-F238E27FC236}">
                <a16:creationId xmlns:a16="http://schemas.microsoft.com/office/drawing/2014/main" id="{C361506F-07D2-A4C1-C8FE-7EFF80C2050F}"/>
              </a:ext>
            </a:extLst>
          </p:cNvPr>
          <p:cNvSpPr>
            <a:spLocks noChangeArrowheads="1"/>
          </p:cNvSpPr>
          <p:nvPr/>
        </p:nvSpPr>
        <p:spPr bwMode="auto">
          <a:xfrm>
            <a:off x="4986338" y="2455863"/>
            <a:ext cx="1539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04</a:t>
            </a:r>
            <a:endParaRPr lang="en-US" altLang="it-IT">
              <a:solidFill>
                <a:srgbClr val="008000"/>
              </a:solidFill>
              <a:latin typeface="Times New Roman" panose="02020603050405020304" pitchFamily="18" charset="0"/>
            </a:endParaRPr>
          </a:p>
        </p:txBody>
      </p:sp>
      <p:sp>
        <p:nvSpPr>
          <p:cNvPr id="35883" name="Rectangle 220">
            <a:extLst>
              <a:ext uri="{FF2B5EF4-FFF2-40B4-BE49-F238E27FC236}">
                <a16:creationId xmlns:a16="http://schemas.microsoft.com/office/drawing/2014/main" id="{80F26065-B78F-D9E8-E407-1A1A8D8CBB6C}"/>
              </a:ext>
            </a:extLst>
          </p:cNvPr>
          <p:cNvSpPr>
            <a:spLocks noChangeArrowheads="1"/>
          </p:cNvSpPr>
          <p:nvPr/>
        </p:nvSpPr>
        <p:spPr bwMode="auto">
          <a:xfrm>
            <a:off x="5835650" y="2455863"/>
            <a:ext cx="153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04</a:t>
            </a:r>
            <a:endParaRPr lang="en-US" altLang="it-IT">
              <a:solidFill>
                <a:srgbClr val="008000"/>
              </a:solidFill>
              <a:latin typeface="Times New Roman" panose="02020603050405020304" pitchFamily="18" charset="0"/>
            </a:endParaRPr>
          </a:p>
        </p:txBody>
      </p:sp>
      <p:sp>
        <p:nvSpPr>
          <p:cNvPr id="35884" name="Rectangle 221">
            <a:extLst>
              <a:ext uri="{FF2B5EF4-FFF2-40B4-BE49-F238E27FC236}">
                <a16:creationId xmlns:a16="http://schemas.microsoft.com/office/drawing/2014/main" id="{B16DA620-A740-ED56-11FA-016CBB72D677}"/>
              </a:ext>
            </a:extLst>
          </p:cNvPr>
          <p:cNvSpPr>
            <a:spLocks noChangeArrowheads="1"/>
          </p:cNvSpPr>
          <p:nvPr/>
        </p:nvSpPr>
        <p:spPr bwMode="auto">
          <a:xfrm>
            <a:off x="5988050" y="2455863"/>
            <a:ext cx="396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885" name="Rectangle 253">
            <a:extLst>
              <a:ext uri="{FF2B5EF4-FFF2-40B4-BE49-F238E27FC236}">
                <a16:creationId xmlns:a16="http://schemas.microsoft.com/office/drawing/2014/main" id="{24C1C86A-8B52-DE1C-13CA-1A7E7B1D2AE4}"/>
              </a:ext>
            </a:extLst>
          </p:cNvPr>
          <p:cNvSpPr>
            <a:spLocks noChangeArrowheads="1"/>
          </p:cNvSpPr>
          <p:nvPr/>
        </p:nvSpPr>
        <p:spPr bwMode="auto">
          <a:xfrm>
            <a:off x="3319463" y="2636838"/>
            <a:ext cx="1539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05</a:t>
            </a:r>
            <a:endParaRPr lang="en-US" altLang="it-IT">
              <a:solidFill>
                <a:srgbClr val="008000"/>
              </a:solidFill>
              <a:latin typeface="Times New Roman" panose="02020603050405020304" pitchFamily="18" charset="0"/>
            </a:endParaRPr>
          </a:p>
        </p:txBody>
      </p:sp>
      <p:sp>
        <p:nvSpPr>
          <p:cNvPr id="35886" name="Rectangle 254">
            <a:extLst>
              <a:ext uri="{FF2B5EF4-FFF2-40B4-BE49-F238E27FC236}">
                <a16:creationId xmlns:a16="http://schemas.microsoft.com/office/drawing/2014/main" id="{71202171-0BCF-3898-3E52-07CBA75435BA}"/>
              </a:ext>
            </a:extLst>
          </p:cNvPr>
          <p:cNvSpPr>
            <a:spLocks noChangeArrowheads="1"/>
          </p:cNvSpPr>
          <p:nvPr/>
        </p:nvSpPr>
        <p:spPr bwMode="auto">
          <a:xfrm>
            <a:off x="3471863" y="2636838"/>
            <a:ext cx="38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887" name="Rectangle 255">
            <a:extLst>
              <a:ext uri="{FF2B5EF4-FFF2-40B4-BE49-F238E27FC236}">
                <a16:creationId xmlns:a16="http://schemas.microsoft.com/office/drawing/2014/main" id="{6CCCFE2F-E074-EB0A-658C-73D768BEC13A}"/>
              </a:ext>
            </a:extLst>
          </p:cNvPr>
          <p:cNvSpPr>
            <a:spLocks noChangeArrowheads="1"/>
          </p:cNvSpPr>
          <p:nvPr/>
        </p:nvSpPr>
        <p:spPr bwMode="auto">
          <a:xfrm>
            <a:off x="4070350" y="2636838"/>
            <a:ext cx="3841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00101</a:t>
            </a:r>
            <a:endParaRPr lang="en-US" altLang="it-IT">
              <a:solidFill>
                <a:srgbClr val="008000"/>
              </a:solidFill>
              <a:latin typeface="Times New Roman" panose="02020603050405020304" pitchFamily="18" charset="0"/>
            </a:endParaRPr>
          </a:p>
        </p:txBody>
      </p:sp>
      <p:sp>
        <p:nvSpPr>
          <p:cNvPr id="35888" name="Rectangle 257">
            <a:extLst>
              <a:ext uri="{FF2B5EF4-FFF2-40B4-BE49-F238E27FC236}">
                <a16:creationId xmlns:a16="http://schemas.microsoft.com/office/drawing/2014/main" id="{552583FF-4CD4-F599-8EE1-A487156070BF}"/>
              </a:ext>
            </a:extLst>
          </p:cNvPr>
          <p:cNvSpPr>
            <a:spLocks noChangeArrowheads="1"/>
          </p:cNvSpPr>
          <p:nvPr/>
        </p:nvSpPr>
        <p:spPr bwMode="auto">
          <a:xfrm>
            <a:off x="4986338" y="2636838"/>
            <a:ext cx="1539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05</a:t>
            </a:r>
            <a:endParaRPr lang="en-US" altLang="it-IT">
              <a:solidFill>
                <a:srgbClr val="008000"/>
              </a:solidFill>
              <a:latin typeface="Times New Roman" panose="02020603050405020304" pitchFamily="18" charset="0"/>
            </a:endParaRPr>
          </a:p>
        </p:txBody>
      </p:sp>
      <p:sp>
        <p:nvSpPr>
          <p:cNvPr id="35889" name="Rectangle 258">
            <a:extLst>
              <a:ext uri="{FF2B5EF4-FFF2-40B4-BE49-F238E27FC236}">
                <a16:creationId xmlns:a16="http://schemas.microsoft.com/office/drawing/2014/main" id="{BAB063FF-BF34-5472-C5A3-D5D7B1A1F11F}"/>
              </a:ext>
            </a:extLst>
          </p:cNvPr>
          <p:cNvSpPr>
            <a:spLocks noChangeArrowheads="1"/>
          </p:cNvSpPr>
          <p:nvPr/>
        </p:nvSpPr>
        <p:spPr bwMode="auto">
          <a:xfrm>
            <a:off x="5138738" y="2636838"/>
            <a:ext cx="38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890" name="Rectangle 259">
            <a:extLst>
              <a:ext uri="{FF2B5EF4-FFF2-40B4-BE49-F238E27FC236}">
                <a16:creationId xmlns:a16="http://schemas.microsoft.com/office/drawing/2014/main" id="{C702854A-68CD-EEDD-B069-02F1E4E72964}"/>
              </a:ext>
            </a:extLst>
          </p:cNvPr>
          <p:cNvSpPr>
            <a:spLocks noChangeArrowheads="1"/>
          </p:cNvSpPr>
          <p:nvPr/>
        </p:nvSpPr>
        <p:spPr bwMode="auto">
          <a:xfrm>
            <a:off x="5835650" y="2636838"/>
            <a:ext cx="153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05</a:t>
            </a:r>
            <a:endParaRPr lang="en-US" altLang="it-IT">
              <a:solidFill>
                <a:srgbClr val="008000"/>
              </a:solidFill>
              <a:latin typeface="Times New Roman" panose="02020603050405020304" pitchFamily="18" charset="0"/>
            </a:endParaRPr>
          </a:p>
        </p:txBody>
      </p:sp>
      <p:sp>
        <p:nvSpPr>
          <p:cNvPr id="35891" name="Rectangle 260">
            <a:extLst>
              <a:ext uri="{FF2B5EF4-FFF2-40B4-BE49-F238E27FC236}">
                <a16:creationId xmlns:a16="http://schemas.microsoft.com/office/drawing/2014/main" id="{42822420-8BCD-4315-A83C-AE473CFEC530}"/>
              </a:ext>
            </a:extLst>
          </p:cNvPr>
          <p:cNvSpPr>
            <a:spLocks noChangeArrowheads="1"/>
          </p:cNvSpPr>
          <p:nvPr/>
        </p:nvSpPr>
        <p:spPr bwMode="auto">
          <a:xfrm>
            <a:off x="5988050" y="2636838"/>
            <a:ext cx="396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892" name="Rectangle 292">
            <a:extLst>
              <a:ext uri="{FF2B5EF4-FFF2-40B4-BE49-F238E27FC236}">
                <a16:creationId xmlns:a16="http://schemas.microsoft.com/office/drawing/2014/main" id="{A7C71655-DEB5-6F52-74F3-096C7833D4C5}"/>
              </a:ext>
            </a:extLst>
          </p:cNvPr>
          <p:cNvSpPr>
            <a:spLocks noChangeArrowheads="1"/>
          </p:cNvSpPr>
          <p:nvPr/>
        </p:nvSpPr>
        <p:spPr bwMode="auto">
          <a:xfrm>
            <a:off x="3319463" y="2816225"/>
            <a:ext cx="1539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06</a:t>
            </a:r>
            <a:endParaRPr lang="en-US" altLang="it-IT">
              <a:solidFill>
                <a:srgbClr val="008000"/>
              </a:solidFill>
              <a:latin typeface="Times New Roman" panose="02020603050405020304" pitchFamily="18" charset="0"/>
            </a:endParaRPr>
          </a:p>
        </p:txBody>
      </p:sp>
      <p:sp>
        <p:nvSpPr>
          <p:cNvPr id="35893" name="Rectangle 293">
            <a:extLst>
              <a:ext uri="{FF2B5EF4-FFF2-40B4-BE49-F238E27FC236}">
                <a16:creationId xmlns:a16="http://schemas.microsoft.com/office/drawing/2014/main" id="{B6A11998-0C79-07B8-F7B1-A05C620F5A54}"/>
              </a:ext>
            </a:extLst>
          </p:cNvPr>
          <p:cNvSpPr>
            <a:spLocks noChangeArrowheads="1"/>
          </p:cNvSpPr>
          <p:nvPr/>
        </p:nvSpPr>
        <p:spPr bwMode="auto">
          <a:xfrm>
            <a:off x="3471863" y="2816225"/>
            <a:ext cx="38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894" name="Rectangle 294">
            <a:extLst>
              <a:ext uri="{FF2B5EF4-FFF2-40B4-BE49-F238E27FC236}">
                <a16:creationId xmlns:a16="http://schemas.microsoft.com/office/drawing/2014/main" id="{649C35F7-F735-A05C-6C55-76E76021E366}"/>
              </a:ext>
            </a:extLst>
          </p:cNvPr>
          <p:cNvSpPr>
            <a:spLocks noChangeArrowheads="1"/>
          </p:cNvSpPr>
          <p:nvPr/>
        </p:nvSpPr>
        <p:spPr bwMode="auto">
          <a:xfrm>
            <a:off x="4073525" y="2816225"/>
            <a:ext cx="3778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00110</a:t>
            </a:r>
            <a:endParaRPr lang="en-US" altLang="it-IT">
              <a:solidFill>
                <a:srgbClr val="008000"/>
              </a:solidFill>
              <a:latin typeface="Times New Roman" panose="02020603050405020304" pitchFamily="18" charset="0"/>
            </a:endParaRPr>
          </a:p>
        </p:txBody>
      </p:sp>
      <p:sp>
        <p:nvSpPr>
          <p:cNvPr id="35895" name="Rectangle 296">
            <a:extLst>
              <a:ext uri="{FF2B5EF4-FFF2-40B4-BE49-F238E27FC236}">
                <a16:creationId xmlns:a16="http://schemas.microsoft.com/office/drawing/2014/main" id="{5BE755AD-A2F5-4301-2A0B-4508DF3EF9AB}"/>
              </a:ext>
            </a:extLst>
          </p:cNvPr>
          <p:cNvSpPr>
            <a:spLocks noChangeArrowheads="1"/>
          </p:cNvSpPr>
          <p:nvPr/>
        </p:nvSpPr>
        <p:spPr bwMode="auto">
          <a:xfrm>
            <a:off x="4986338" y="2816225"/>
            <a:ext cx="1539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06</a:t>
            </a:r>
            <a:endParaRPr lang="en-US" altLang="it-IT">
              <a:solidFill>
                <a:srgbClr val="008000"/>
              </a:solidFill>
              <a:latin typeface="Times New Roman" panose="02020603050405020304" pitchFamily="18" charset="0"/>
            </a:endParaRPr>
          </a:p>
        </p:txBody>
      </p:sp>
      <p:sp>
        <p:nvSpPr>
          <p:cNvPr id="35896" name="Rectangle 297">
            <a:extLst>
              <a:ext uri="{FF2B5EF4-FFF2-40B4-BE49-F238E27FC236}">
                <a16:creationId xmlns:a16="http://schemas.microsoft.com/office/drawing/2014/main" id="{26E11874-1B2F-237C-6409-D76CBFB1DC4B}"/>
              </a:ext>
            </a:extLst>
          </p:cNvPr>
          <p:cNvSpPr>
            <a:spLocks noChangeArrowheads="1"/>
          </p:cNvSpPr>
          <p:nvPr/>
        </p:nvSpPr>
        <p:spPr bwMode="auto">
          <a:xfrm>
            <a:off x="5138738" y="2816225"/>
            <a:ext cx="38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897" name="Rectangle 298">
            <a:extLst>
              <a:ext uri="{FF2B5EF4-FFF2-40B4-BE49-F238E27FC236}">
                <a16:creationId xmlns:a16="http://schemas.microsoft.com/office/drawing/2014/main" id="{2DE8C783-6FF9-977A-DF13-645AFF1D2E26}"/>
              </a:ext>
            </a:extLst>
          </p:cNvPr>
          <p:cNvSpPr>
            <a:spLocks noChangeArrowheads="1"/>
          </p:cNvSpPr>
          <p:nvPr/>
        </p:nvSpPr>
        <p:spPr bwMode="auto">
          <a:xfrm>
            <a:off x="5835650" y="2816225"/>
            <a:ext cx="153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06</a:t>
            </a:r>
            <a:endParaRPr lang="en-US" altLang="it-IT">
              <a:solidFill>
                <a:srgbClr val="008000"/>
              </a:solidFill>
              <a:latin typeface="Times New Roman" panose="02020603050405020304" pitchFamily="18" charset="0"/>
            </a:endParaRPr>
          </a:p>
        </p:txBody>
      </p:sp>
      <p:sp>
        <p:nvSpPr>
          <p:cNvPr id="35898" name="Rectangle 299">
            <a:extLst>
              <a:ext uri="{FF2B5EF4-FFF2-40B4-BE49-F238E27FC236}">
                <a16:creationId xmlns:a16="http://schemas.microsoft.com/office/drawing/2014/main" id="{2CFE0948-BA89-FC3C-11CE-308197525454}"/>
              </a:ext>
            </a:extLst>
          </p:cNvPr>
          <p:cNvSpPr>
            <a:spLocks noChangeArrowheads="1"/>
          </p:cNvSpPr>
          <p:nvPr/>
        </p:nvSpPr>
        <p:spPr bwMode="auto">
          <a:xfrm>
            <a:off x="5988050" y="2816225"/>
            <a:ext cx="396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899" name="Rectangle 331">
            <a:extLst>
              <a:ext uri="{FF2B5EF4-FFF2-40B4-BE49-F238E27FC236}">
                <a16:creationId xmlns:a16="http://schemas.microsoft.com/office/drawing/2014/main" id="{41019C48-46B0-0763-7070-327950B5BF73}"/>
              </a:ext>
            </a:extLst>
          </p:cNvPr>
          <p:cNvSpPr>
            <a:spLocks noChangeArrowheads="1"/>
          </p:cNvSpPr>
          <p:nvPr/>
        </p:nvSpPr>
        <p:spPr bwMode="auto">
          <a:xfrm>
            <a:off x="3319463" y="2997200"/>
            <a:ext cx="1539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07</a:t>
            </a:r>
            <a:endParaRPr lang="en-US" altLang="it-IT">
              <a:solidFill>
                <a:srgbClr val="008000"/>
              </a:solidFill>
              <a:latin typeface="Times New Roman" panose="02020603050405020304" pitchFamily="18" charset="0"/>
            </a:endParaRPr>
          </a:p>
        </p:txBody>
      </p:sp>
      <p:sp>
        <p:nvSpPr>
          <p:cNvPr id="35900" name="Rectangle 332">
            <a:extLst>
              <a:ext uri="{FF2B5EF4-FFF2-40B4-BE49-F238E27FC236}">
                <a16:creationId xmlns:a16="http://schemas.microsoft.com/office/drawing/2014/main" id="{00CAEB78-C2DD-C6DB-014F-E2381E303F10}"/>
              </a:ext>
            </a:extLst>
          </p:cNvPr>
          <p:cNvSpPr>
            <a:spLocks noChangeArrowheads="1"/>
          </p:cNvSpPr>
          <p:nvPr/>
        </p:nvSpPr>
        <p:spPr bwMode="auto">
          <a:xfrm>
            <a:off x="3471863" y="2997200"/>
            <a:ext cx="38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01" name="Rectangle 333">
            <a:extLst>
              <a:ext uri="{FF2B5EF4-FFF2-40B4-BE49-F238E27FC236}">
                <a16:creationId xmlns:a16="http://schemas.microsoft.com/office/drawing/2014/main" id="{461E8FD8-5B44-59D6-BEF4-47307E236C25}"/>
              </a:ext>
            </a:extLst>
          </p:cNvPr>
          <p:cNvSpPr>
            <a:spLocks noChangeArrowheads="1"/>
          </p:cNvSpPr>
          <p:nvPr/>
        </p:nvSpPr>
        <p:spPr bwMode="auto">
          <a:xfrm>
            <a:off x="4078288" y="2997200"/>
            <a:ext cx="3683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00111</a:t>
            </a:r>
            <a:endParaRPr lang="en-US" altLang="it-IT">
              <a:solidFill>
                <a:srgbClr val="008000"/>
              </a:solidFill>
              <a:latin typeface="Times New Roman" panose="02020603050405020304" pitchFamily="18" charset="0"/>
            </a:endParaRPr>
          </a:p>
        </p:txBody>
      </p:sp>
      <p:sp>
        <p:nvSpPr>
          <p:cNvPr id="35902" name="Rectangle 335">
            <a:extLst>
              <a:ext uri="{FF2B5EF4-FFF2-40B4-BE49-F238E27FC236}">
                <a16:creationId xmlns:a16="http://schemas.microsoft.com/office/drawing/2014/main" id="{6F7B5FFA-06BD-3102-42E2-AF43C4B161B6}"/>
              </a:ext>
            </a:extLst>
          </p:cNvPr>
          <p:cNvSpPr>
            <a:spLocks noChangeArrowheads="1"/>
          </p:cNvSpPr>
          <p:nvPr/>
        </p:nvSpPr>
        <p:spPr bwMode="auto">
          <a:xfrm>
            <a:off x="4986338" y="2997200"/>
            <a:ext cx="1539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07</a:t>
            </a:r>
            <a:endParaRPr lang="en-US" altLang="it-IT">
              <a:solidFill>
                <a:srgbClr val="008000"/>
              </a:solidFill>
              <a:latin typeface="Times New Roman" panose="02020603050405020304" pitchFamily="18" charset="0"/>
            </a:endParaRPr>
          </a:p>
        </p:txBody>
      </p:sp>
      <p:sp>
        <p:nvSpPr>
          <p:cNvPr id="35903" name="Rectangle 336">
            <a:extLst>
              <a:ext uri="{FF2B5EF4-FFF2-40B4-BE49-F238E27FC236}">
                <a16:creationId xmlns:a16="http://schemas.microsoft.com/office/drawing/2014/main" id="{9C23EB2E-DF90-8D96-57D2-DDC63C16CF35}"/>
              </a:ext>
            </a:extLst>
          </p:cNvPr>
          <p:cNvSpPr>
            <a:spLocks noChangeArrowheads="1"/>
          </p:cNvSpPr>
          <p:nvPr/>
        </p:nvSpPr>
        <p:spPr bwMode="auto">
          <a:xfrm>
            <a:off x="5138738" y="2997200"/>
            <a:ext cx="38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04" name="Rectangle 337">
            <a:extLst>
              <a:ext uri="{FF2B5EF4-FFF2-40B4-BE49-F238E27FC236}">
                <a16:creationId xmlns:a16="http://schemas.microsoft.com/office/drawing/2014/main" id="{37232578-1226-5DC2-9508-3210CF5692AE}"/>
              </a:ext>
            </a:extLst>
          </p:cNvPr>
          <p:cNvSpPr>
            <a:spLocks noChangeArrowheads="1"/>
          </p:cNvSpPr>
          <p:nvPr/>
        </p:nvSpPr>
        <p:spPr bwMode="auto">
          <a:xfrm>
            <a:off x="5835650" y="2997200"/>
            <a:ext cx="153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07</a:t>
            </a:r>
            <a:endParaRPr lang="en-US" altLang="it-IT">
              <a:solidFill>
                <a:srgbClr val="008000"/>
              </a:solidFill>
              <a:latin typeface="Times New Roman" panose="02020603050405020304" pitchFamily="18" charset="0"/>
            </a:endParaRPr>
          </a:p>
        </p:txBody>
      </p:sp>
      <p:sp>
        <p:nvSpPr>
          <p:cNvPr id="35905" name="Rectangle 338">
            <a:extLst>
              <a:ext uri="{FF2B5EF4-FFF2-40B4-BE49-F238E27FC236}">
                <a16:creationId xmlns:a16="http://schemas.microsoft.com/office/drawing/2014/main" id="{A931978F-2432-917B-6466-4814234E8489}"/>
              </a:ext>
            </a:extLst>
          </p:cNvPr>
          <p:cNvSpPr>
            <a:spLocks noChangeArrowheads="1"/>
          </p:cNvSpPr>
          <p:nvPr/>
        </p:nvSpPr>
        <p:spPr bwMode="auto">
          <a:xfrm>
            <a:off x="5988050" y="2997200"/>
            <a:ext cx="396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06" name="Rectangle 370">
            <a:extLst>
              <a:ext uri="{FF2B5EF4-FFF2-40B4-BE49-F238E27FC236}">
                <a16:creationId xmlns:a16="http://schemas.microsoft.com/office/drawing/2014/main" id="{8E26EC1C-E3A8-6AE5-0ABA-2468E537CA62}"/>
              </a:ext>
            </a:extLst>
          </p:cNvPr>
          <p:cNvSpPr>
            <a:spLocks noChangeArrowheads="1"/>
          </p:cNvSpPr>
          <p:nvPr/>
        </p:nvSpPr>
        <p:spPr bwMode="auto">
          <a:xfrm>
            <a:off x="3319463" y="3178175"/>
            <a:ext cx="1539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08</a:t>
            </a:r>
            <a:endParaRPr lang="en-US" altLang="it-IT">
              <a:solidFill>
                <a:srgbClr val="008000"/>
              </a:solidFill>
              <a:latin typeface="Times New Roman" panose="02020603050405020304" pitchFamily="18" charset="0"/>
            </a:endParaRPr>
          </a:p>
        </p:txBody>
      </p:sp>
      <p:sp>
        <p:nvSpPr>
          <p:cNvPr id="35907" name="Rectangle 371">
            <a:extLst>
              <a:ext uri="{FF2B5EF4-FFF2-40B4-BE49-F238E27FC236}">
                <a16:creationId xmlns:a16="http://schemas.microsoft.com/office/drawing/2014/main" id="{E32458B1-C447-3341-2217-253F2E3C8BEC}"/>
              </a:ext>
            </a:extLst>
          </p:cNvPr>
          <p:cNvSpPr>
            <a:spLocks noChangeArrowheads="1"/>
          </p:cNvSpPr>
          <p:nvPr/>
        </p:nvSpPr>
        <p:spPr bwMode="auto">
          <a:xfrm>
            <a:off x="3471863" y="3178175"/>
            <a:ext cx="38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08" name="Rectangle 372">
            <a:extLst>
              <a:ext uri="{FF2B5EF4-FFF2-40B4-BE49-F238E27FC236}">
                <a16:creationId xmlns:a16="http://schemas.microsoft.com/office/drawing/2014/main" id="{4F6FA366-2F49-EB99-F48C-3579246EFF69}"/>
              </a:ext>
            </a:extLst>
          </p:cNvPr>
          <p:cNvSpPr>
            <a:spLocks noChangeArrowheads="1"/>
          </p:cNvSpPr>
          <p:nvPr/>
        </p:nvSpPr>
        <p:spPr bwMode="auto">
          <a:xfrm>
            <a:off x="4070350" y="3178175"/>
            <a:ext cx="3841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01000</a:t>
            </a:r>
            <a:endParaRPr lang="en-US" altLang="it-IT">
              <a:solidFill>
                <a:srgbClr val="008000"/>
              </a:solidFill>
              <a:latin typeface="Times New Roman" panose="02020603050405020304" pitchFamily="18" charset="0"/>
            </a:endParaRPr>
          </a:p>
        </p:txBody>
      </p:sp>
      <p:sp>
        <p:nvSpPr>
          <p:cNvPr id="35909" name="Rectangle 374">
            <a:extLst>
              <a:ext uri="{FF2B5EF4-FFF2-40B4-BE49-F238E27FC236}">
                <a16:creationId xmlns:a16="http://schemas.microsoft.com/office/drawing/2014/main" id="{B9F17A9A-F2D0-46A4-B6EE-30E9D082B962}"/>
              </a:ext>
            </a:extLst>
          </p:cNvPr>
          <p:cNvSpPr>
            <a:spLocks noChangeArrowheads="1"/>
          </p:cNvSpPr>
          <p:nvPr/>
        </p:nvSpPr>
        <p:spPr bwMode="auto">
          <a:xfrm>
            <a:off x="4986338" y="3178175"/>
            <a:ext cx="1539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10</a:t>
            </a:r>
            <a:endParaRPr lang="en-US" altLang="it-IT">
              <a:solidFill>
                <a:srgbClr val="008000"/>
              </a:solidFill>
              <a:latin typeface="Times New Roman" panose="02020603050405020304" pitchFamily="18" charset="0"/>
            </a:endParaRPr>
          </a:p>
        </p:txBody>
      </p:sp>
      <p:sp>
        <p:nvSpPr>
          <p:cNvPr id="35910" name="Rectangle 375">
            <a:extLst>
              <a:ext uri="{FF2B5EF4-FFF2-40B4-BE49-F238E27FC236}">
                <a16:creationId xmlns:a16="http://schemas.microsoft.com/office/drawing/2014/main" id="{09F1413C-A7F8-5896-2281-87C5819E276B}"/>
              </a:ext>
            </a:extLst>
          </p:cNvPr>
          <p:cNvSpPr>
            <a:spLocks noChangeArrowheads="1"/>
          </p:cNvSpPr>
          <p:nvPr/>
        </p:nvSpPr>
        <p:spPr bwMode="auto">
          <a:xfrm>
            <a:off x="5138738" y="3178175"/>
            <a:ext cx="38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11" name="Rectangle 376">
            <a:extLst>
              <a:ext uri="{FF2B5EF4-FFF2-40B4-BE49-F238E27FC236}">
                <a16:creationId xmlns:a16="http://schemas.microsoft.com/office/drawing/2014/main" id="{F7FC7F65-1309-9918-4CA3-F6CBE390A2A6}"/>
              </a:ext>
            </a:extLst>
          </p:cNvPr>
          <p:cNvSpPr>
            <a:spLocks noChangeArrowheads="1"/>
          </p:cNvSpPr>
          <p:nvPr/>
        </p:nvSpPr>
        <p:spPr bwMode="auto">
          <a:xfrm>
            <a:off x="5835650" y="3178175"/>
            <a:ext cx="153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08</a:t>
            </a:r>
            <a:endParaRPr lang="en-US" altLang="it-IT">
              <a:solidFill>
                <a:srgbClr val="008000"/>
              </a:solidFill>
              <a:latin typeface="Times New Roman" panose="02020603050405020304" pitchFamily="18" charset="0"/>
            </a:endParaRPr>
          </a:p>
        </p:txBody>
      </p:sp>
      <p:sp>
        <p:nvSpPr>
          <p:cNvPr id="35912" name="Rectangle 377">
            <a:extLst>
              <a:ext uri="{FF2B5EF4-FFF2-40B4-BE49-F238E27FC236}">
                <a16:creationId xmlns:a16="http://schemas.microsoft.com/office/drawing/2014/main" id="{A4A5BAEC-C805-9A4C-1864-FB0C05F98C62}"/>
              </a:ext>
            </a:extLst>
          </p:cNvPr>
          <p:cNvSpPr>
            <a:spLocks noChangeArrowheads="1"/>
          </p:cNvSpPr>
          <p:nvPr/>
        </p:nvSpPr>
        <p:spPr bwMode="auto">
          <a:xfrm>
            <a:off x="5988050" y="3178175"/>
            <a:ext cx="396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13" name="Rectangle 410">
            <a:extLst>
              <a:ext uri="{FF2B5EF4-FFF2-40B4-BE49-F238E27FC236}">
                <a16:creationId xmlns:a16="http://schemas.microsoft.com/office/drawing/2014/main" id="{9CD421A5-2230-BE46-0531-3A0B90BBD83F}"/>
              </a:ext>
            </a:extLst>
          </p:cNvPr>
          <p:cNvSpPr>
            <a:spLocks noChangeArrowheads="1"/>
          </p:cNvSpPr>
          <p:nvPr/>
        </p:nvSpPr>
        <p:spPr bwMode="auto">
          <a:xfrm>
            <a:off x="3319463" y="3357563"/>
            <a:ext cx="1539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09</a:t>
            </a:r>
            <a:endParaRPr lang="en-US" altLang="it-IT">
              <a:solidFill>
                <a:srgbClr val="008000"/>
              </a:solidFill>
              <a:latin typeface="Times New Roman" panose="02020603050405020304" pitchFamily="18" charset="0"/>
            </a:endParaRPr>
          </a:p>
        </p:txBody>
      </p:sp>
      <p:sp>
        <p:nvSpPr>
          <p:cNvPr id="35914" name="Rectangle 411">
            <a:extLst>
              <a:ext uri="{FF2B5EF4-FFF2-40B4-BE49-F238E27FC236}">
                <a16:creationId xmlns:a16="http://schemas.microsoft.com/office/drawing/2014/main" id="{F2E00959-6216-A45A-714A-B09F24BE4944}"/>
              </a:ext>
            </a:extLst>
          </p:cNvPr>
          <p:cNvSpPr>
            <a:spLocks noChangeArrowheads="1"/>
          </p:cNvSpPr>
          <p:nvPr/>
        </p:nvSpPr>
        <p:spPr bwMode="auto">
          <a:xfrm>
            <a:off x="3471863" y="3357563"/>
            <a:ext cx="38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15" name="Rectangle 412">
            <a:extLst>
              <a:ext uri="{FF2B5EF4-FFF2-40B4-BE49-F238E27FC236}">
                <a16:creationId xmlns:a16="http://schemas.microsoft.com/office/drawing/2014/main" id="{98F65FB0-98AA-E6C3-159E-8E069AC1BA08}"/>
              </a:ext>
            </a:extLst>
          </p:cNvPr>
          <p:cNvSpPr>
            <a:spLocks noChangeArrowheads="1"/>
          </p:cNvSpPr>
          <p:nvPr/>
        </p:nvSpPr>
        <p:spPr bwMode="auto">
          <a:xfrm>
            <a:off x="4070350" y="3357563"/>
            <a:ext cx="3841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01001</a:t>
            </a:r>
            <a:endParaRPr lang="en-US" altLang="it-IT">
              <a:solidFill>
                <a:srgbClr val="008000"/>
              </a:solidFill>
              <a:latin typeface="Times New Roman" panose="02020603050405020304" pitchFamily="18" charset="0"/>
            </a:endParaRPr>
          </a:p>
        </p:txBody>
      </p:sp>
      <p:sp>
        <p:nvSpPr>
          <p:cNvPr id="35916" name="Rectangle 414">
            <a:extLst>
              <a:ext uri="{FF2B5EF4-FFF2-40B4-BE49-F238E27FC236}">
                <a16:creationId xmlns:a16="http://schemas.microsoft.com/office/drawing/2014/main" id="{A3747EB6-99E8-E3F7-B4A6-2BF87ED9BEE7}"/>
              </a:ext>
            </a:extLst>
          </p:cNvPr>
          <p:cNvSpPr>
            <a:spLocks noChangeArrowheads="1"/>
          </p:cNvSpPr>
          <p:nvPr/>
        </p:nvSpPr>
        <p:spPr bwMode="auto">
          <a:xfrm>
            <a:off x="4991100" y="3357563"/>
            <a:ext cx="1460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11</a:t>
            </a:r>
            <a:endParaRPr lang="en-US" altLang="it-IT">
              <a:solidFill>
                <a:srgbClr val="008000"/>
              </a:solidFill>
              <a:latin typeface="Times New Roman" panose="02020603050405020304" pitchFamily="18" charset="0"/>
            </a:endParaRPr>
          </a:p>
        </p:txBody>
      </p:sp>
      <p:sp>
        <p:nvSpPr>
          <p:cNvPr id="35917" name="Rectangle 415">
            <a:extLst>
              <a:ext uri="{FF2B5EF4-FFF2-40B4-BE49-F238E27FC236}">
                <a16:creationId xmlns:a16="http://schemas.microsoft.com/office/drawing/2014/main" id="{2D98EA81-D1BF-4326-71EC-983E83A5B0F2}"/>
              </a:ext>
            </a:extLst>
          </p:cNvPr>
          <p:cNvSpPr>
            <a:spLocks noChangeArrowheads="1"/>
          </p:cNvSpPr>
          <p:nvPr/>
        </p:nvSpPr>
        <p:spPr bwMode="auto">
          <a:xfrm>
            <a:off x="5138738" y="3357563"/>
            <a:ext cx="38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18" name="Rectangle 416">
            <a:extLst>
              <a:ext uri="{FF2B5EF4-FFF2-40B4-BE49-F238E27FC236}">
                <a16:creationId xmlns:a16="http://schemas.microsoft.com/office/drawing/2014/main" id="{1331B017-58A4-1AF3-F549-6465989E34F9}"/>
              </a:ext>
            </a:extLst>
          </p:cNvPr>
          <p:cNvSpPr>
            <a:spLocks noChangeArrowheads="1"/>
          </p:cNvSpPr>
          <p:nvPr/>
        </p:nvSpPr>
        <p:spPr bwMode="auto">
          <a:xfrm>
            <a:off x="5835650" y="3357563"/>
            <a:ext cx="153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09</a:t>
            </a:r>
            <a:endParaRPr lang="en-US" altLang="it-IT">
              <a:solidFill>
                <a:srgbClr val="008000"/>
              </a:solidFill>
              <a:latin typeface="Times New Roman" panose="02020603050405020304" pitchFamily="18" charset="0"/>
            </a:endParaRPr>
          </a:p>
        </p:txBody>
      </p:sp>
      <p:sp>
        <p:nvSpPr>
          <p:cNvPr id="35919" name="Rectangle 417">
            <a:extLst>
              <a:ext uri="{FF2B5EF4-FFF2-40B4-BE49-F238E27FC236}">
                <a16:creationId xmlns:a16="http://schemas.microsoft.com/office/drawing/2014/main" id="{3D733974-E141-F04E-FBDB-973F18E7613C}"/>
              </a:ext>
            </a:extLst>
          </p:cNvPr>
          <p:cNvSpPr>
            <a:spLocks noChangeArrowheads="1"/>
          </p:cNvSpPr>
          <p:nvPr/>
        </p:nvSpPr>
        <p:spPr bwMode="auto">
          <a:xfrm>
            <a:off x="5988050" y="3357563"/>
            <a:ext cx="396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20" name="Rectangle 449">
            <a:extLst>
              <a:ext uri="{FF2B5EF4-FFF2-40B4-BE49-F238E27FC236}">
                <a16:creationId xmlns:a16="http://schemas.microsoft.com/office/drawing/2014/main" id="{EEED1279-B3F9-61EE-360E-2256C593A2C4}"/>
              </a:ext>
            </a:extLst>
          </p:cNvPr>
          <p:cNvSpPr>
            <a:spLocks noChangeArrowheads="1"/>
          </p:cNvSpPr>
          <p:nvPr/>
        </p:nvSpPr>
        <p:spPr bwMode="auto">
          <a:xfrm>
            <a:off x="3319463" y="3538538"/>
            <a:ext cx="1539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10</a:t>
            </a:r>
            <a:endParaRPr lang="en-US" altLang="it-IT">
              <a:solidFill>
                <a:srgbClr val="008000"/>
              </a:solidFill>
              <a:latin typeface="Times New Roman" panose="02020603050405020304" pitchFamily="18" charset="0"/>
            </a:endParaRPr>
          </a:p>
        </p:txBody>
      </p:sp>
      <p:sp>
        <p:nvSpPr>
          <p:cNvPr id="35921" name="Rectangle 450">
            <a:extLst>
              <a:ext uri="{FF2B5EF4-FFF2-40B4-BE49-F238E27FC236}">
                <a16:creationId xmlns:a16="http://schemas.microsoft.com/office/drawing/2014/main" id="{6CF80962-992D-C9B9-A608-6C45792B3CDC}"/>
              </a:ext>
            </a:extLst>
          </p:cNvPr>
          <p:cNvSpPr>
            <a:spLocks noChangeArrowheads="1"/>
          </p:cNvSpPr>
          <p:nvPr/>
        </p:nvSpPr>
        <p:spPr bwMode="auto">
          <a:xfrm>
            <a:off x="3471863" y="3538538"/>
            <a:ext cx="38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22" name="Rectangle 451">
            <a:extLst>
              <a:ext uri="{FF2B5EF4-FFF2-40B4-BE49-F238E27FC236}">
                <a16:creationId xmlns:a16="http://schemas.microsoft.com/office/drawing/2014/main" id="{5360E9A6-D0EE-9640-5C5F-C885D44AA391}"/>
              </a:ext>
            </a:extLst>
          </p:cNvPr>
          <p:cNvSpPr>
            <a:spLocks noChangeArrowheads="1"/>
          </p:cNvSpPr>
          <p:nvPr/>
        </p:nvSpPr>
        <p:spPr bwMode="auto">
          <a:xfrm>
            <a:off x="4070350" y="3538538"/>
            <a:ext cx="3841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01010</a:t>
            </a:r>
            <a:endParaRPr lang="en-US" altLang="it-IT">
              <a:solidFill>
                <a:srgbClr val="008000"/>
              </a:solidFill>
              <a:latin typeface="Times New Roman" panose="02020603050405020304" pitchFamily="18" charset="0"/>
            </a:endParaRPr>
          </a:p>
        </p:txBody>
      </p:sp>
      <p:sp>
        <p:nvSpPr>
          <p:cNvPr id="35923" name="Rectangle 453">
            <a:extLst>
              <a:ext uri="{FF2B5EF4-FFF2-40B4-BE49-F238E27FC236}">
                <a16:creationId xmlns:a16="http://schemas.microsoft.com/office/drawing/2014/main" id="{3FA6BCA9-5DE9-0197-391F-388F7466FC16}"/>
              </a:ext>
            </a:extLst>
          </p:cNvPr>
          <p:cNvSpPr>
            <a:spLocks noChangeArrowheads="1"/>
          </p:cNvSpPr>
          <p:nvPr/>
        </p:nvSpPr>
        <p:spPr bwMode="auto">
          <a:xfrm>
            <a:off x="4986338" y="3538538"/>
            <a:ext cx="1539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12</a:t>
            </a:r>
            <a:endParaRPr lang="en-US" altLang="it-IT">
              <a:solidFill>
                <a:srgbClr val="008000"/>
              </a:solidFill>
              <a:latin typeface="Times New Roman" panose="02020603050405020304" pitchFamily="18" charset="0"/>
            </a:endParaRPr>
          </a:p>
        </p:txBody>
      </p:sp>
      <p:sp>
        <p:nvSpPr>
          <p:cNvPr id="35924" name="Rectangle 454">
            <a:extLst>
              <a:ext uri="{FF2B5EF4-FFF2-40B4-BE49-F238E27FC236}">
                <a16:creationId xmlns:a16="http://schemas.microsoft.com/office/drawing/2014/main" id="{74F1E122-3804-E502-EE98-8231979A7D6C}"/>
              </a:ext>
            </a:extLst>
          </p:cNvPr>
          <p:cNvSpPr>
            <a:spLocks noChangeArrowheads="1"/>
          </p:cNvSpPr>
          <p:nvPr/>
        </p:nvSpPr>
        <p:spPr bwMode="auto">
          <a:xfrm>
            <a:off x="5138738" y="3538538"/>
            <a:ext cx="38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25" name="Rectangle 455">
            <a:extLst>
              <a:ext uri="{FF2B5EF4-FFF2-40B4-BE49-F238E27FC236}">
                <a16:creationId xmlns:a16="http://schemas.microsoft.com/office/drawing/2014/main" id="{9D9EF626-868C-3259-8038-66C5ED041F78}"/>
              </a:ext>
            </a:extLst>
          </p:cNvPr>
          <p:cNvSpPr>
            <a:spLocks noChangeArrowheads="1"/>
          </p:cNvSpPr>
          <p:nvPr/>
        </p:nvSpPr>
        <p:spPr bwMode="auto">
          <a:xfrm>
            <a:off x="5819775" y="3538538"/>
            <a:ext cx="1873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0A</a:t>
            </a:r>
            <a:endParaRPr lang="en-US" altLang="it-IT">
              <a:solidFill>
                <a:srgbClr val="008000"/>
              </a:solidFill>
              <a:latin typeface="Times New Roman" panose="02020603050405020304" pitchFamily="18" charset="0"/>
            </a:endParaRPr>
          </a:p>
        </p:txBody>
      </p:sp>
      <p:sp>
        <p:nvSpPr>
          <p:cNvPr id="35926" name="Rectangle 456">
            <a:extLst>
              <a:ext uri="{FF2B5EF4-FFF2-40B4-BE49-F238E27FC236}">
                <a16:creationId xmlns:a16="http://schemas.microsoft.com/office/drawing/2014/main" id="{F3FD108E-A31E-21B2-7B6B-744D715C1836}"/>
              </a:ext>
            </a:extLst>
          </p:cNvPr>
          <p:cNvSpPr>
            <a:spLocks noChangeArrowheads="1"/>
          </p:cNvSpPr>
          <p:nvPr/>
        </p:nvSpPr>
        <p:spPr bwMode="auto">
          <a:xfrm>
            <a:off x="6005513" y="3538538"/>
            <a:ext cx="38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27" name="Rectangle 488">
            <a:extLst>
              <a:ext uri="{FF2B5EF4-FFF2-40B4-BE49-F238E27FC236}">
                <a16:creationId xmlns:a16="http://schemas.microsoft.com/office/drawing/2014/main" id="{1E9A92D3-CB31-55A2-B157-8997D9D662E2}"/>
              </a:ext>
            </a:extLst>
          </p:cNvPr>
          <p:cNvSpPr>
            <a:spLocks noChangeArrowheads="1"/>
          </p:cNvSpPr>
          <p:nvPr/>
        </p:nvSpPr>
        <p:spPr bwMode="auto">
          <a:xfrm>
            <a:off x="3324225" y="3719513"/>
            <a:ext cx="1460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11</a:t>
            </a:r>
            <a:endParaRPr lang="en-US" altLang="it-IT">
              <a:solidFill>
                <a:srgbClr val="008000"/>
              </a:solidFill>
              <a:latin typeface="Times New Roman" panose="02020603050405020304" pitchFamily="18" charset="0"/>
            </a:endParaRPr>
          </a:p>
        </p:txBody>
      </p:sp>
      <p:sp>
        <p:nvSpPr>
          <p:cNvPr id="35928" name="Rectangle 489">
            <a:extLst>
              <a:ext uri="{FF2B5EF4-FFF2-40B4-BE49-F238E27FC236}">
                <a16:creationId xmlns:a16="http://schemas.microsoft.com/office/drawing/2014/main" id="{7DED726D-5A46-E105-A73F-07981F4EDEEF}"/>
              </a:ext>
            </a:extLst>
          </p:cNvPr>
          <p:cNvSpPr>
            <a:spLocks noChangeArrowheads="1"/>
          </p:cNvSpPr>
          <p:nvPr/>
        </p:nvSpPr>
        <p:spPr bwMode="auto">
          <a:xfrm>
            <a:off x="3471863" y="3719513"/>
            <a:ext cx="38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29" name="Rectangle 490">
            <a:extLst>
              <a:ext uri="{FF2B5EF4-FFF2-40B4-BE49-F238E27FC236}">
                <a16:creationId xmlns:a16="http://schemas.microsoft.com/office/drawing/2014/main" id="{F7722BFF-8B22-81ED-B968-239A4C2A8270}"/>
              </a:ext>
            </a:extLst>
          </p:cNvPr>
          <p:cNvSpPr>
            <a:spLocks noChangeArrowheads="1"/>
          </p:cNvSpPr>
          <p:nvPr/>
        </p:nvSpPr>
        <p:spPr bwMode="auto">
          <a:xfrm>
            <a:off x="4070350" y="3719513"/>
            <a:ext cx="307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0101</a:t>
            </a:r>
            <a:endParaRPr lang="en-US" altLang="it-IT">
              <a:solidFill>
                <a:srgbClr val="008000"/>
              </a:solidFill>
              <a:latin typeface="Times New Roman" panose="02020603050405020304" pitchFamily="18" charset="0"/>
            </a:endParaRPr>
          </a:p>
        </p:txBody>
      </p:sp>
      <p:sp>
        <p:nvSpPr>
          <p:cNvPr id="35930" name="Rectangle 491">
            <a:extLst>
              <a:ext uri="{FF2B5EF4-FFF2-40B4-BE49-F238E27FC236}">
                <a16:creationId xmlns:a16="http://schemas.microsoft.com/office/drawing/2014/main" id="{CAB2E8EC-B8D8-E2E2-BE72-BA4063FD76CF}"/>
              </a:ext>
            </a:extLst>
          </p:cNvPr>
          <p:cNvSpPr>
            <a:spLocks noChangeArrowheads="1"/>
          </p:cNvSpPr>
          <p:nvPr/>
        </p:nvSpPr>
        <p:spPr bwMode="auto">
          <a:xfrm>
            <a:off x="4373563" y="3719513"/>
            <a:ext cx="777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1</a:t>
            </a:r>
            <a:endParaRPr lang="en-US" altLang="it-IT">
              <a:solidFill>
                <a:srgbClr val="008000"/>
              </a:solidFill>
              <a:latin typeface="Times New Roman" panose="02020603050405020304" pitchFamily="18" charset="0"/>
            </a:endParaRPr>
          </a:p>
        </p:txBody>
      </p:sp>
      <p:sp>
        <p:nvSpPr>
          <p:cNvPr id="35931" name="Rectangle 493">
            <a:extLst>
              <a:ext uri="{FF2B5EF4-FFF2-40B4-BE49-F238E27FC236}">
                <a16:creationId xmlns:a16="http://schemas.microsoft.com/office/drawing/2014/main" id="{A87A986F-AFB8-D085-E14E-BEE2C3E5A78F}"/>
              </a:ext>
            </a:extLst>
          </p:cNvPr>
          <p:cNvSpPr>
            <a:spLocks noChangeArrowheads="1"/>
          </p:cNvSpPr>
          <p:nvPr/>
        </p:nvSpPr>
        <p:spPr bwMode="auto">
          <a:xfrm>
            <a:off x="4986338" y="3719513"/>
            <a:ext cx="1539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13</a:t>
            </a:r>
            <a:endParaRPr lang="en-US" altLang="it-IT">
              <a:solidFill>
                <a:srgbClr val="008000"/>
              </a:solidFill>
              <a:latin typeface="Times New Roman" panose="02020603050405020304" pitchFamily="18" charset="0"/>
            </a:endParaRPr>
          </a:p>
        </p:txBody>
      </p:sp>
      <p:sp>
        <p:nvSpPr>
          <p:cNvPr id="35932" name="Rectangle 494">
            <a:extLst>
              <a:ext uri="{FF2B5EF4-FFF2-40B4-BE49-F238E27FC236}">
                <a16:creationId xmlns:a16="http://schemas.microsoft.com/office/drawing/2014/main" id="{CB5F43EA-601B-F26B-734D-61966B3DA26A}"/>
              </a:ext>
            </a:extLst>
          </p:cNvPr>
          <p:cNvSpPr>
            <a:spLocks noChangeArrowheads="1"/>
          </p:cNvSpPr>
          <p:nvPr/>
        </p:nvSpPr>
        <p:spPr bwMode="auto">
          <a:xfrm>
            <a:off x="5138738" y="3719513"/>
            <a:ext cx="38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33" name="Rectangle 495">
            <a:extLst>
              <a:ext uri="{FF2B5EF4-FFF2-40B4-BE49-F238E27FC236}">
                <a16:creationId xmlns:a16="http://schemas.microsoft.com/office/drawing/2014/main" id="{482CE76E-A69D-ADAB-E35F-4FDA9B12ADF0}"/>
              </a:ext>
            </a:extLst>
          </p:cNvPr>
          <p:cNvSpPr>
            <a:spLocks noChangeArrowheads="1"/>
          </p:cNvSpPr>
          <p:nvPr/>
        </p:nvSpPr>
        <p:spPr bwMode="auto">
          <a:xfrm>
            <a:off x="5824538" y="3719513"/>
            <a:ext cx="1793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0B</a:t>
            </a:r>
            <a:endParaRPr lang="en-US" altLang="it-IT">
              <a:solidFill>
                <a:srgbClr val="008000"/>
              </a:solidFill>
              <a:latin typeface="Times New Roman" panose="02020603050405020304" pitchFamily="18" charset="0"/>
            </a:endParaRPr>
          </a:p>
        </p:txBody>
      </p:sp>
      <p:sp>
        <p:nvSpPr>
          <p:cNvPr id="35934" name="Rectangle 496">
            <a:extLst>
              <a:ext uri="{FF2B5EF4-FFF2-40B4-BE49-F238E27FC236}">
                <a16:creationId xmlns:a16="http://schemas.microsoft.com/office/drawing/2014/main" id="{F6BC2D8C-1C62-9CEE-4B7A-E98E8FBF0214}"/>
              </a:ext>
            </a:extLst>
          </p:cNvPr>
          <p:cNvSpPr>
            <a:spLocks noChangeArrowheads="1"/>
          </p:cNvSpPr>
          <p:nvPr/>
        </p:nvSpPr>
        <p:spPr bwMode="auto">
          <a:xfrm>
            <a:off x="6002338" y="3719513"/>
            <a:ext cx="38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35" name="Rectangle 528">
            <a:extLst>
              <a:ext uri="{FF2B5EF4-FFF2-40B4-BE49-F238E27FC236}">
                <a16:creationId xmlns:a16="http://schemas.microsoft.com/office/drawing/2014/main" id="{E5A0918B-8B30-12B3-FDBF-444AD1C970BC}"/>
              </a:ext>
            </a:extLst>
          </p:cNvPr>
          <p:cNvSpPr>
            <a:spLocks noChangeArrowheads="1"/>
          </p:cNvSpPr>
          <p:nvPr/>
        </p:nvSpPr>
        <p:spPr bwMode="auto">
          <a:xfrm>
            <a:off x="3319463" y="3898900"/>
            <a:ext cx="153987"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12</a:t>
            </a:r>
            <a:endParaRPr lang="en-US" altLang="it-IT">
              <a:solidFill>
                <a:srgbClr val="008000"/>
              </a:solidFill>
              <a:latin typeface="Times New Roman" panose="02020603050405020304" pitchFamily="18" charset="0"/>
            </a:endParaRPr>
          </a:p>
        </p:txBody>
      </p:sp>
      <p:sp>
        <p:nvSpPr>
          <p:cNvPr id="35936" name="Rectangle 529">
            <a:extLst>
              <a:ext uri="{FF2B5EF4-FFF2-40B4-BE49-F238E27FC236}">
                <a16:creationId xmlns:a16="http://schemas.microsoft.com/office/drawing/2014/main" id="{C76671CF-2ED5-82F6-9114-92E0609B7EC1}"/>
              </a:ext>
            </a:extLst>
          </p:cNvPr>
          <p:cNvSpPr>
            <a:spLocks noChangeArrowheads="1"/>
          </p:cNvSpPr>
          <p:nvPr/>
        </p:nvSpPr>
        <p:spPr bwMode="auto">
          <a:xfrm>
            <a:off x="3471863" y="3898900"/>
            <a:ext cx="381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37" name="Rectangle 530">
            <a:extLst>
              <a:ext uri="{FF2B5EF4-FFF2-40B4-BE49-F238E27FC236}">
                <a16:creationId xmlns:a16="http://schemas.microsoft.com/office/drawing/2014/main" id="{5DD69C8C-575B-3E69-9986-8AB193E711C8}"/>
              </a:ext>
            </a:extLst>
          </p:cNvPr>
          <p:cNvSpPr>
            <a:spLocks noChangeArrowheads="1"/>
          </p:cNvSpPr>
          <p:nvPr/>
        </p:nvSpPr>
        <p:spPr bwMode="auto">
          <a:xfrm>
            <a:off x="4073525" y="3898900"/>
            <a:ext cx="3778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01100</a:t>
            </a:r>
            <a:endParaRPr lang="en-US" altLang="it-IT">
              <a:solidFill>
                <a:srgbClr val="008000"/>
              </a:solidFill>
              <a:latin typeface="Times New Roman" panose="02020603050405020304" pitchFamily="18" charset="0"/>
            </a:endParaRPr>
          </a:p>
        </p:txBody>
      </p:sp>
      <p:sp>
        <p:nvSpPr>
          <p:cNvPr id="35938" name="Rectangle 532">
            <a:extLst>
              <a:ext uri="{FF2B5EF4-FFF2-40B4-BE49-F238E27FC236}">
                <a16:creationId xmlns:a16="http://schemas.microsoft.com/office/drawing/2014/main" id="{21CE4A29-274C-0A01-F16F-02EE9F893127}"/>
              </a:ext>
            </a:extLst>
          </p:cNvPr>
          <p:cNvSpPr>
            <a:spLocks noChangeArrowheads="1"/>
          </p:cNvSpPr>
          <p:nvPr/>
        </p:nvSpPr>
        <p:spPr bwMode="auto">
          <a:xfrm>
            <a:off x="4986338" y="3898900"/>
            <a:ext cx="153987"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14</a:t>
            </a:r>
            <a:endParaRPr lang="en-US" altLang="it-IT">
              <a:solidFill>
                <a:srgbClr val="008000"/>
              </a:solidFill>
              <a:latin typeface="Times New Roman" panose="02020603050405020304" pitchFamily="18" charset="0"/>
            </a:endParaRPr>
          </a:p>
        </p:txBody>
      </p:sp>
      <p:sp>
        <p:nvSpPr>
          <p:cNvPr id="35939" name="Rectangle 533">
            <a:extLst>
              <a:ext uri="{FF2B5EF4-FFF2-40B4-BE49-F238E27FC236}">
                <a16:creationId xmlns:a16="http://schemas.microsoft.com/office/drawing/2014/main" id="{BCCC6D91-76D0-7764-966E-F2F5E8678DEC}"/>
              </a:ext>
            </a:extLst>
          </p:cNvPr>
          <p:cNvSpPr>
            <a:spLocks noChangeArrowheads="1"/>
          </p:cNvSpPr>
          <p:nvPr/>
        </p:nvSpPr>
        <p:spPr bwMode="auto">
          <a:xfrm>
            <a:off x="5138738" y="3898900"/>
            <a:ext cx="381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40" name="Rectangle 534">
            <a:extLst>
              <a:ext uri="{FF2B5EF4-FFF2-40B4-BE49-F238E27FC236}">
                <a16:creationId xmlns:a16="http://schemas.microsoft.com/office/drawing/2014/main" id="{1382FC85-0A50-3BB6-D705-9A19367A18EE}"/>
              </a:ext>
            </a:extLst>
          </p:cNvPr>
          <p:cNvSpPr>
            <a:spLocks noChangeArrowheads="1"/>
          </p:cNvSpPr>
          <p:nvPr/>
        </p:nvSpPr>
        <p:spPr bwMode="auto">
          <a:xfrm>
            <a:off x="5819775" y="3898900"/>
            <a:ext cx="1873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0C</a:t>
            </a:r>
            <a:endParaRPr lang="en-US" altLang="it-IT">
              <a:solidFill>
                <a:srgbClr val="008000"/>
              </a:solidFill>
              <a:latin typeface="Times New Roman" panose="02020603050405020304" pitchFamily="18" charset="0"/>
            </a:endParaRPr>
          </a:p>
        </p:txBody>
      </p:sp>
      <p:sp>
        <p:nvSpPr>
          <p:cNvPr id="35941" name="Rectangle 535">
            <a:extLst>
              <a:ext uri="{FF2B5EF4-FFF2-40B4-BE49-F238E27FC236}">
                <a16:creationId xmlns:a16="http://schemas.microsoft.com/office/drawing/2014/main" id="{53EE4703-6EAC-5B5C-E520-6213DC30DAEE}"/>
              </a:ext>
            </a:extLst>
          </p:cNvPr>
          <p:cNvSpPr>
            <a:spLocks noChangeArrowheads="1"/>
          </p:cNvSpPr>
          <p:nvPr/>
        </p:nvSpPr>
        <p:spPr bwMode="auto">
          <a:xfrm>
            <a:off x="6005513" y="3898900"/>
            <a:ext cx="381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42" name="Rectangle 567">
            <a:extLst>
              <a:ext uri="{FF2B5EF4-FFF2-40B4-BE49-F238E27FC236}">
                <a16:creationId xmlns:a16="http://schemas.microsoft.com/office/drawing/2014/main" id="{523413E9-7D1C-038C-3686-1021B9A40669}"/>
              </a:ext>
            </a:extLst>
          </p:cNvPr>
          <p:cNvSpPr>
            <a:spLocks noChangeArrowheads="1"/>
          </p:cNvSpPr>
          <p:nvPr/>
        </p:nvSpPr>
        <p:spPr bwMode="auto">
          <a:xfrm>
            <a:off x="3319463" y="4079875"/>
            <a:ext cx="153987"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13</a:t>
            </a:r>
            <a:endParaRPr lang="en-US" altLang="it-IT">
              <a:solidFill>
                <a:srgbClr val="008000"/>
              </a:solidFill>
              <a:latin typeface="Times New Roman" panose="02020603050405020304" pitchFamily="18" charset="0"/>
            </a:endParaRPr>
          </a:p>
        </p:txBody>
      </p:sp>
      <p:sp>
        <p:nvSpPr>
          <p:cNvPr id="35943" name="Rectangle 568">
            <a:extLst>
              <a:ext uri="{FF2B5EF4-FFF2-40B4-BE49-F238E27FC236}">
                <a16:creationId xmlns:a16="http://schemas.microsoft.com/office/drawing/2014/main" id="{CE22A94D-0A47-16D3-9E8B-9CDF725280EE}"/>
              </a:ext>
            </a:extLst>
          </p:cNvPr>
          <p:cNvSpPr>
            <a:spLocks noChangeArrowheads="1"/>
          </p:cNvSpPr>
          <p:nvPr/>
        </p:nvSpPr>
        <p:spPr bwMode="auto">
          <a:xfrm>
            <a:off x="3471863" y="4079875"/>
            <a:ext cx="381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44" name="Rectangle 569">
            <a:extLst>
              <a:ext uri="{FF2B5EF4-FFF2-40B4-BE49-F238E27FC236}">
                <a16:creationId xmlns:a16="http://schemas.microsoft.com/office/drawing/2014/main" id="{04443405-0FB5-86FB-4AB5-F02D9B374661}"/>
              </a:ext>
            </a:extLst>
          </p:cNvPr>
          <p:cNvSpPr>
            <a:spLocks noChangeArrowheads="1"/>
          </p:cNvSpPr>
          <p:nvPr/>
        </p:nvSpPr>
        <p:spPr bwMode="auto">
          <a:xfrm>
            <a:off x="4073525" y="4079875"/>
            <a:ext cx="3778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01101</a:t>
            </a:r>
            <a:endParaRPr lang="en-US" altLang="it-IT">
              <a:solidFill>
                <a:srgbClr val="008000"/>
              </a:solidFill>
              <a:latin typeface="Times New Roman" panose="02020603050405020304" pitchFamily="18" charset="0"/>
            </a:endParaRPr>
          </a:p>
        </p:txBody>
      </p:sp>
      <p:sp>
        <p:nvSpPr>
          <p:cNvPr id="35945" name="Rectangle 571">
            <a:extLst>
              <a:ext uri="{FF2B5EF4-FFF2-40B4-BE49-F238E27FC236}">
                <a16:creationId xmlns:a16="http://schemas.microsoft.com/office/drawing/2014/main" id="{7B21824C-B790-CADB-54BD-6443472563BB}"/>
              </a:ext>
            </a:extLst>
          </p:cNvPr>
          <p:cNvSpPr>
            <a:spLocks noChangeArrowheads="1"/>
          </p:cNvSpPr>
          <p:nvPr/>
        </p:nvSpPr>
        <p:spPr bwMode="auto">
          <a:xfrm>
            <a:off x="4986338" y="4079875"/>
            <a:ext cx="153987"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15</a:t>
            </a:r>
            <a:endParaRPr lang="en-US" altLang="it-IT">
              <a:solidFill>
                <a:srgbClr val="008000"/>
              </a:solidFill>
              <a:latin typeface="Times New Roman" panose="02020603050405020304" pitchFamily="18" charset="0"/>
            </a:endParaRPr>
          </a:p>
        </p:txBody>
      </p:sp>
      <p:sp>
        <p:nvSpPr>
          <p:cNvPr id="35946" name="Rectangle 572">
            <a:extLst>
              <a:ext uri="{FF2B5EF4-FFF2-40B4-BE49-F238E27FC236}">
                <a16:creationId xmlns:a16="http://schemas.microsoft.com/office/drawing/2014/main" id="{8D0430F2-4D41-47FA-E0EE-6373152DEC22}"/>
              </a:ext>
            </a:extLst>
          </p:cNvPr>
          <p:cNvSpPr>
            <a:spLocks noChangeArrowheads="1"/>
          </p:cNvSpPr>
          <p:nvPr/>
        </p:nvSpPr>
        <p:spPr bwMode="auto">
          <a:xfrm>
            <a:off x="5138738" y="4079875"/>
            <a:ext cx="381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47" name="Rectangle 573">
            <a:extLst>
              <a:ext uri="{FF2B5EF4-FFF2-40B4-BE49-F238E27FC236}">
                <a16:creationId xmlns:a16="http://schemas.microsoft.com/office/drawing/2014/main" id="{C8378E21-B3F2-DF9C-7137-875D304652D7}"/>
              </a:ext>
            </a:extLst>
          </p:cNvPr>
          <p:cNvSpPr>
            <a:spLocks noChangeArrowheads="1"/>
          </p:cNvSpPr>
          <p:nvPr/>
        </p:nvSpPr>
        <p:spPr bwMode="auto">
          <a:xfrm>
            <a:off x="5819775" y="4079875"/>
            <a:ext cx="1873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0D</a:t>
            </a:r>
            <a:endParaRPr lang="en-US" altLang="it-IT">
              <a:solidFill>
                <a:srgbClr val="008000"/>
              </a:solidFill>
              <a:latin typeface="Times New Roman" panose="02020603050405020304" pitchFamily="18" charset="0"/>
            </a:endParaRPr>
          </a:p>
        </p:txBody>
      </p:sp>
      <p:sp>
        <p:nvSpPr>
          <p:cNvPr id="35948" name="Rectangle 574">
            <a:extLst>
              <a:ext uri="{FF2B5EF4-FFF2-40B4-BE49-F238E27FC236}">
                <a16:creationId xmlns:a16="http://schemas.microsoft.com/office/drawing/2014/main" id="{FFF76A4F-908A-D344-4170-76447FCFC844}"/>
              </a:ext>
            </a:extLst>
          </p:cNvPr>
          <p:cNvSpPr>
            <a:spLocks noChangeArrowheads="1"/>
          </p:cNvSpPr>
          <p:nvPr/>
        </p:nvSpPr>
        <p:spPr bwMode="auto">
          <a:xfrm>
            <a:off x="6005513" y="4079875"/>
            <a:ext cx="381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49" name="Rectangle 607">
            <a:extLst>
              <a:ext uri="{FF2B5EF4-FFF2-40B4-BE49-F238E27FC236}">
                <a16:creationId xmlns:a16="http://schemas.microsoft.com/office/drawing/2014/main" id="{33843D71-F9C6-9B96-931C-06E042AB445E}"/>
              </a:ext>
            </a:extLst>
          </p:cNvPr>
          <p:cNvSpPr>
            <a:spLocks noChangeArrowheads="1"/>
          </p:cNvSpPr>
          <p:nvPr/>
        </p:nvSpPr>
        <p:spPr bwMode="auto">
          <a:xfrm>
            <a:off x="3319463" y="4259263"/>
            <a:ext cx="153987"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14</a:t>
            </a:r>
            <a:endParaRPr lang="en-US" altLang="it-IT">
              <a:solidFill>
                <a:srgbClr val="008000"/>
              </a:solidFill>
              <a:latin typeface="Times New Roman" panose="02020603050405020304" pitchFamily="18" charset="0"/>
            </a:endParaRPr>
          </a:p>
        </p:txBody>
      </p:sp>
      <p:sp>
        <p:nvSpPr>
          <p:cNvPr id="35950" name="Rectangle 608">
            <a:extLst>
              <a:ext uri="{FF2B5EF4-FFF2-40B4-BE49-F238E27FC236}">
                <a16:creationId xmlns:a16="http://schemas.microsoft.com/office/drawing/2014/main" id="{07E9E45D-403F-BC94-5BC0-13479BAFF386}"/>
              </a:ext>
            </a:extLst>
          </p:cNvPr>
          <p:cNvSpPr>
            <a:spLocks noChangeArrowheads="1"/>
          </p:cNvSpPr>
          <p:nvPr/>
        </p:nvSpPr>
        <p:spPr bwMode="auto">
          <a:xfrm>
            <a:off x="3471863" y="4259263"/>
            <a:ext cx="38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51" name="Rectangle 609">
            <a:extLst>
              <a:ext uri="{FF2B5EF4-FFF2-40B4-BE49-F238E27FC236}">
                <a16:creationId xmlns:a16="http://schemas.microsoft.com/office/drawing/2014/main" id="{D35FFAFB-9052-2F33-902F-03CEBCE122C7}"/>
              </a:ext>
            </a:extLst>
          </p:cNvPr>
          <p:cNvSpPr>
            <a:spLocks noChangeArrowheads="1"/>
          </p:cNvSpPr>
          <p:nvPr/>
        </p:nvSpPr>
        <p:spPr bwMode="auto">
          <a:xfrm>
            <a:off x="4078288" y="4259263"/>
            <a:ext cx="3683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01110</a:t>
            </a:r>
            <a:endParaRPr lang="en-US" altLang="it-IT">
              <a:solidFill>
                <a:srgbClr val="008000"/>
              </a:solidFill>
              <a:latin typeface="Times New Roman" panose="02020603050405020304" pitchFamily="18" charset="0"/>
            </a:endParaRPr>
          </a:p>
        </p:txBody>
      </p:sp>
      <p:sp>
        <p:nvSpPr>
          <p:cNvPr id="35952" name="Rectangle 611">
            <a:extLst>
              <a:ext uri="{FF2B5EF4-FFF2-40B4-BE49-F238E27FC236}">
                <a16:creationId xmlns:a16="http://schemas.microsoft.com/office/drawing/2014/main" id="{A8A99B24-6176-E436-3F88-96A00C0C17CB}"/>
              </a:ext>
            </a:extLst>
          </p:cNvPr>
          <p:cNvSpPr>
            <a:spLocks noChangeArrowheads="1"/>
          </p:cNvSpPr>
          <p:nvPr/>
        </p:nvSpPr>
        <p:spPr bwMode="auto">
          <a:xfrm>
            <a:off x="4986338" y="4259263"/>
            <a:ext cx="153987"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16</a:t>
            </a:r>
            <a:endParaRPr lang="en-US" altLang="it-IT">
              <a:solidFill>
                <a:srgbClr val="008000"/>
              </a:solidFill>
              <a:latin typeface="Times New Roman" panose="02020603050405020304" pitchFamily="18" charset="0"/>
            </a:endParaRPr>
          </a:p>
        </p:txBody>
      </p:sp>
      <p:sp>
        <p:nvSpPr>
          <p:cNvPr id="35953" name="Rectangle 612">
            <a:extLst>
              <a:ext uri="{FF2B5EF4-FFF2-40B4-BE49-F238E27FC236}">
                <a16:creationId xmlns:a16="http://schemas.microsoft.com/office/drawing/2014/main" id="{153CA719-EB88-05C2-721B-AD45099A9D98}"/>
              </a:ext>
            </a:extLst>
          </p:cNvPr>
          <p:cNvSpPr>
            <a:spLocks noChangeArrowheads="1"/>
          </p:cNvSpPr>
          <p:nvPr/>
        </p:nvSpPr>
        <p:spPr bwMode="auto">
          <a:xfrm>
            <a:off x="5138738" y="4259263"/>
            <a:ext cx="38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54" name="Rectangle 613">
            <a:extLst>
              <a:ext uri="{FF2B5EF4-FFF2-40B4-BE49-F238E27FC236}">
                <a16:creationId xmlns:a16="http://schemas.microsoft.com/office/drawing/2014/main" id="{0EF35D1B-600F-6393-B738-9BEFDD73B084}"/>
              </a:ext>
            </a:extLst>
          </p:cNvPr>
          <p:cNvSpPr>
            <a:spLocks noChangeArrowheads="1"/>
          </p:cNvSpPr>
          <p:nvPr/>
        </p:nvSpPr>
        <p:spPr bwMode="auto">
          <a:xfrm>
            <a:off x="5824538" y="4259263"/>
            <a:ext cx="179387"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0E</a:t>
            </a:r>
            <a:endParaRPr lang="en-US" altLang="it-IT">
              <a:solidFill>
                <a:srgbClr val="008000"/>
              </a:solidFill>
              <a:latin typeface="Times New Roman" panose="02020603050405020304" pitchFamily="18" charset="0"/>
            </a:endParaRPr>
          </a:p>
        </p:txBody>
      </p:sp>
      <p:sp>
        <p:nvSpPr>
          <p:cNvPr id="35955" name="Rectangle 614">
            <a:extLst>
              <a:ext uri="{FF2B5EF4-FFF2-40B4-BE49-F238E27FC236}">
                <a16:creationId xmlns:a16="http://schemas.microsoft.com/office/drawing/2014/main" id="{DA20D302-CE3B-8D19-34E1-105271BE73E7}"/>
              </a:ext>
            </a:extLst>
          </p:cNvPr>
          <p:cNvSpPr>
            <a:spLocks noChangeArrowheads="1"/>
          </p:cNvSpPr>
          <p:nvPr/>
        </p:nvSpPr>
        <p:spPr bwMode="auto">
          <a:xfrm>
            <a:off x="6002338" y="4259263"/>
            <a:ext cx="38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56" name="Rectangle 646">
            <a:extLst>
              <a:ext uri="{FF2B5EF4-FFF2-40B4-BE49-F238E27FC236}">
                <a16:creationId xmlns:a16="http://schemas.microsoft.com/office/drawing/2014/main" id="{EAB423DF-E17F-4E08-A26E-1D808D69796D}"/>
              </a:ext>
            </a:extLst>
          </p:cNvPr>
          <p:cNvSpPr>
            <a:spLocks noChangeArrowheads="1"/>
          </p:cNvSpPr>
          <p:nvPr/>
        </p:nvSpPr>
        <p:spPr bwMode="auto">
          <a:xfrm>
            <a:off x="3319463" y="4440238"/>
            <a:ext cx="153987"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15</a:t>
            </a:r>
            <a:endParaRPr lang="en-US" altLang="it-IT">
              <a:solidFill>
                <a:srgbClr val="008000"/>
              </a:solidFill>
              <a:latin typeface="Times New Roman" panose="02020603050405020304" pitchFamily="18" charset="0"/>
            </a:endParaRPr>
          </a:p>
        </p:txBody>
      </p:sp>
      <p:sp>
        <p:nvSpPr>
          <p:cNvPr id="35957" name="Rectangle 647">
            <a:extLst>
              <a:ext uri="{FF2B5EF4-FFF2-40B4-BE49-F238E27FC236}">
                <a16:creationId xmlns:a16="http://schemas.microsoft.com/office/drawing/2014/main" id="{29AE1F89-ED3D-E3BF-3617-CC6A3996BE98}"/>
              </a:ext>
            </a:extLst>
          </p:cNvPr>
          <p:cNvSpPr>
            <a:spLocks noChangeArrowheads="1"/>
          </p:cNvSpPr>
          <p:nvPr/>
        </p:nvSpPr>
        <p:spPr bwMode="auto">
          <a:xfrm>
            <a:off x="3471863" y="4440238"/>
            <a:ext cx="38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58" name="Rectangle 648">
            <a:extLst>
              <a:ext uri="{FF2B5EF4-FFF2-40B4-BE49-F238E27FC236}">
                <a16:creationId xmlns:a16="http://schemas.microsoft.com/office/drawing/2014/main" id="{007E3970-4211-91F9-A3EF-1BD18BFE1168}"/>
              </a:ext>
            </a:extLst>
          </p:cNvPr>
          <p:cNvSpPr>
            <a:spLocks noChangeArrowheads="1"/>
          </p:cNvSpPr>
          <p:nvPr/>
        </p:nvSpPr>
        <p:spPr bwMode="auto">
          <a:xfrm>
            <a:off x="4083050" y="4440238"/>
            <a:ext cx="35877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01111</a:t>
            </a:r>
            <a:endParaRPr lang="en-US" altLang="it-IT">
              <a:solidFill>
                <a:srgbClr val="008000"/>
              </a:solidFill>
              <a:latin typeface="Times New Roman" panose="02020603050405020304" pitchFamily="18" charset="0"/>
            </a:endParaRPr>
          </a:p>
        </p:txBody>
      </p:sp>
      <p:sp>
        <p:nvSpPr>
          <p:cNvPr id="35959" name="Rectangle 650">
            <a:extLst>
              <a:ext uri="{FF2B5EF4-FFF2-40B4-BE49-F238E27FC236}">
                <a16:creationId xmlns:a16="http://schemas.microsoft.com/office/drawing/2014/main" id="{823D7A96-6F94-9480-35B9-6D93862E8DF1}"/>
              </a:ext>
            </a:extLst>
          </p:cNvPr>
          <p:cNvSpPr>
            <a:spLocks noChangeArrowheads="1"/>
          </p:cNvSpPr>
          <p:nvPr/>
        </p:nvSpPr>
        <p:spPr bwMode="auto">
          <a:xfrm>
            <a:off x="4986338" y="4440238"/>
            <a:ext cx="153987"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17</a:t>
            </a:r>
            <a:endParaRPr lang="en-US" altLang="it-IT">
              <a:solidFill>
                <a:srgbClr val="008000"/>
              </a:solidFill>
              <a:latin typeface="Times New Roman" panose="02020603050405020304" pitchFamily="18" charset="0"/>
            </a:endParaRPr>
          </a:p>
        </p:txBody>
      </p:sp>
      <p:sp>
        <p:nvSpPr>
          <p:cNvPr id="35960" name="Rectangle 651">
            <a:extLst>
              <a:ext uri="{FF2B5EF4-FFF2-40B4-BE49-F238E27FC236}">
                <a16:creationId xmlns:a16="http://schemas.microsoft.com/office/drawing/2014/main" id="{773AA23D-185A-B5A5-209E-8148D3457C0A}"/>
              </a:ext>
            </a:extLst>
          </p:cNvPr>
          <p:cNvSpPr>
            <a:spLocks noChangeArrowheads="1"/>
          </p:cNvSpPr>
          <p:nvPr/>
        </p:nvSpPr>
        <p:spPr bwMode="auto">
          <a:xfrm>
            <a:off x="5138738" y="4440238"/>
            <a:ext cx="38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61" name="Rectangle 652">
            <a:extLst>
              <a:ext uri="{FF2B5EF4-FFF2-40B4-BE49-F238E27FC236}">
                <a16:creationId xmlns:a16="http://schemas.microsoft.com/office/drawing/2014/main" id="{FBA3017E-985A-72D4-8D30-29005F37230F}"/>
              </a:ext>
            </a:extLst>
          </p:cNvPr>
          <p:cNvSpPr>
            <a:spLocks noChangeArrowheads="1"/>
          </p:cNvSpPr>
          <p:nvPr/>
        </p:nvSpPr>
        <p:spPr bwMode="auto">
          <a:xfrm>
            <a:off x="5827713" y="4440238"/>
            <a:ext cx="17145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0F</a:t>
            </a:r>
            <a:endParaRPr lang="en-US" altLang="it-IT">
              <a:solidFill>
                <a:srgbClr val="008000"/>
              </a:solidFill>
              <a:latin typeface="Times New Roman" panose="02020603050405020304" pitchFamily="18" charset="0"/>
            </a:endParaRPr>
          </a:p>
        </p:txBody>
      </p:sp>
      <p:sp>
        <p:nvSpPr>
          <p:cNvPr id="35962" name="Rectangle 653">
            <a:extLst>
              <a:ext uri="{FF2B5EF4-FFF2-40B4-BE49-F238E27FC236}">
                <a16:creationId xmlns:a16="http://schemas.microsoft.com/office/drawing/2014/main" id="{AADFDD08-327A-A2BA-AEF9-824B57EFA26B}"/>
              </a:ext>
            </a:extLst>
          </p:cNvPr>
          <p:cNvSpPr>
            <a:spLocks noChangeArrowheads="1"/>
          </p:cNvSpPr>
          <p:nvPr/>
        </p:nvSpPr>
        <p:spPr bwMode="auto">
          <a:xfrm>
            <a:off x="5995988" y="4440238"/>
            <a:ext cx="38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63" name="Rectangle 685">
            <a:extLst>
              <a:ext uri="{FF2B5EF4-FFF2-40B4-BE49-F238E27FC236}">
                <a16:creationId xmlns:a16="http://schemas.microsoft.com/office/drawing/2014/main" id="{544F8444-C6D3-40B1-1DDC-EC32959E4F42}"/>
              </a:ext>
            </a:extLst>
          </p:cNvPr>
          <p:cNvSpPr>
            <a:spLocks noChangeArrowheads="1"/>
          </p:cNvSpPr>
          <p:nvPr/>
        </p:nvSpPr>
        <p:spPr bwMode="auto">
          <a:xfrm>
            <a:off x="3319463" y="4621213"/>
            <a:ext cx="153987"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16</a:t>
            </a:r>
            <a:endParaRPr lang="en-US" altLang="it-IT">
              <a:solidFill>
                <a:srgbClr val="008000"/>
              </a:solidFill>
              <a:latin typeface="Times New Roman" panose="02020603050405020304" pitchFamily="18" charset="0"/>
            </a:endParaRPr>
          </a:p>
        </p:txBody>
      </p:sp>
      <p:sp>
        <p:nvSpPr>
          <p:cNvPr id="35964" name="Rectangle 686">
            <a:extLst>
              <a:ext uri="{FF2B5EF4-FFF2-40B4-BE49-F238E27FC236}">
                <a16:creationId xmlns:a16="http://schemas.microsoft.com/office/drawing/2014/main" id="{A9E880FA-81CB-0EB3-3DD7-BC773BFD0BCE}"/>
              </a:ext>
            </a:extLst>
          </p:cNvPr>
          <p:cNvSpPr>
            <a:spLocks noChangeArrowheads="1"/>
          </p:cNvSpPr>
          <p:nvPr/>
        </p:nvSpPr>
        <p:spPr bwMode="auto">
          <a:xfrm>
            <a:off x="3471863" y="4621213"/>
            <a:ext cx="38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65" name="Rectangle 687">
            <a:extLst>
              <a:ext uri="{FF2B5EF4-FFF2-40B4-BE49-F238E27FC236}">
                <a16:creationId xmlns:a16="http://schemas.microsoft.com/office/drawing/2014/main" id="{17EA4273-AAFD-D13D-376C-69BC9DEA4458}"/>
              </a:ext>
            </a:extLst>
          </p:cNvPr>
          <p:cNvSpPr>
            <a:spLocks noChangeArrowheads="1"/>
          </p:cNvSpPr>
          <p:nvPr/>
        </p:nvSpPr>
        <p:spPr bwMode="auto">
          <a:xfrm>
            <a:off x="4070350" y="4621213"/>
            <a:ext cx="38417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10000</a:t>
            </a:r>
            <a:endParaRPr lang="en-US" altLang="it-IT">
              <a:solidFill>
                <a:srgbClr val="008000"/>
              </a:solidFill>
              <a:latin typeface="Times New Roman" panose="02020603050405020304" pitchFamily="18" charset="0"/>
            </a:endParaRPr>
          </a:p>
        </p:txBody>
      </p:sp>
      <p:sp>
        <p:nvSpPr>
          <p:cNvPr id="35966" name="Rectangle 689">
            <a:extLst>
              <a:ext uri="{FF2B5EF4-FFF2-40B4-BE49-F238E27FC236}">
                <a16:creationId xmlns:a16="http://schemas.microsoft.com/office/drawing/2014/main" id="{7AB46D36-93A8-345B-7E2E-CCD8A3656334}"/>
              </a:ext>
            </a:extLst>
          </p:cNvPr>
          <p:cNvSpPr>
            <a:spLocks noChangeArrowheads="1"/>
          </p:cNvSpPr>
          <p:nvPr/>
        </p:nvSpPr>
        <p:spPr bwMode="auto">
          <a:xfrm>
            <a:off x="4986338" y="4621213"/>
            <a:ext cx="153987"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20</a:t>
            </a:r>
            <a:endParaRPr lang="en-US" altLang="it-IT">
              <a:solidFill>
                <a:srgbClr val="008000"/>
              </a:solidFill>
              <a:latin typeface="Times New Roman" panose="02020603050405020304" pitchFamily="18" charset="0"/>
            </a:endParaRPr>
          </a:p>
        </p:txBody>
      </p:sp>
      <p:sp>
        <p:nvSpPr>
          <p:cNvPr id="35967" name="Rectangle 690">
            <a:extLst>
              <a:ext uri="{FF2B5EF4-FFF2-40B4-BE49-F238E27FC236}">
                <a16:creationId xmlns:a16="http://schemas.microsoft.com/office/drawing/2014/main" id="{06DB8DBC-92AB-6D11-4057-560762B18599}"/>
              </a:ext>
            </a:extLst>
          </p:cNvPr>
          <p:cNvSpPr>
            <a:spLocks noChangeArrowheads="1"/>
          </p:cNvSpPr>
          <p:nvPr/>
        </p:nvSpPr>
        <p:spPr bwMode="auto">
          <a:xfrm>
            <a:off x="5138738" y="4621213"/>
            <a:ext cx="381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68" name="Rectangle 691">
            <a:extLst>
              <a:ext uri="{FF2B5EF4-FFF2-40B4-BE49-F238E27FC236}">
                <a16:creationId xmlns:a16="http://schemas.microsoft.com/office/drawing/2014/main" id="{B7B5A080-7B17-F29A-A9AA-BE4C97EBAD64}"/>
              </a:ext>
            </a:extLst>
          </p:cNvPr>
          <p:cNvSpPr>
            <a:spLocks noChangeArrowheads="1"/>
          </p:cNvSpPr>
          <p:nvPr/>
        </p:nvSpPr>
        <p:spPr bwMode="auto">
          <a:xfrm>
            <a:off x="5835650" y="4621213"/>
            <a:ext cx="153988"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10</a:t>
            </a:r>
            <a:endParaRPr lang="en-US" altLang="it-IT">
              <a:solidFill>
                <a:srgbClr val="008000"/>
              </a:solidFill>
              <a:latin typeface="Times New Roman" panose="02020603050405020304" pitchFamily="18" charset="0"/>
            </a:endParaRPr>
          </a:p>
        </p:txBody>
      </p:sp>
      <p:sp>
        <p:nvSpPr>
          <p:cNvPr id="35969" name="Rectangle 692">
            <a:extLst>
              <a:ext uri="{FF2B5EF4-FFF2-40B4-BE49-F238E27FC236}">
                <a16:creationId xmlns:a16="http://schemas.microsoft.com/office/drawing/2014/main" id="{8F669F60-E860-918E-10BC-2875F93D72B7}"/>
              </a:ext>
            </a:extLst>
          </p:cNvPr>
          <p:cNvSpPr>
            <a:spLocks noChangeArrowheads="1"/>
          </p:cNvSpPr>
          <p:nvPr/>
        </p:nvSpPr>
        <p:spPr bwMode="auto">
          <a:xfrm>
            <a:off x="5988050" y="4621213"/>
            <a:ext cx="39688"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20000"/>
              </a:spcBef>
              <a:buFont typeface="Wingdings" panose="05000000000000000000" pitchFamily="2" charset="2"/>
              <a:buNone/>
            </a:pPr>
            <a:r>
              <a:rPr lang="en-US" altLang="it-IT" sz="1200">
                <a:solidFill>
                  <a:srgbClr val="000000"/>
                </a:solidFill>
                <a:latin typeface="Times New Roman" panose="02020603050405020304" pitchFamily="18" charset="0"/>
              </a:rPr>
              <a:t> </a:t>
            </a:r>
            <a:endParaRPr lang="en-US" altLang="it-IT">
              <a:solidFill>
                <a:srgbClr val="008000"/>
              </a:solidFill>
              <a:latin typeface="Times New Roman" panose="02020603050405020304" pitchFamily="18" charset="0"/>
            </a:endParaRPr>
          </a:p>
        </p:txBody>
      </p:sp>
      <p:sp>
        <p:nvSpPr>
          <p:cNvPr id="35970" name="Rectangle 79">
            <a:extLst>
              <a:ext uri="{FF2B5EF4-FFF2-40B4-BE49-F238E27FC236}">
                <a16:creationId xmlns:a16="http://schemas.microsoft.com/office/drawing/2014/main" id="{EB7C1FCB-5E3A-8795-8CFD-2EB160DAC1E5}"/>
              </a:ext>
            </a:extLst>
          </p:cNvPr>
          <p:cNvSpPr>
            <a:spLocks noChangeArrowheads="1"/>
          </p:cNvSpPr>
          <p:nvPr/>
        </p:nvSpPr>
        <p:spPr bwMode="auto">
          <a:xfrm>
            <a:off x="5202238" y="1389063"/>
            <a:ext cx="4762" cy="47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Char char="§"/>
            </a:pPr>
            <a:endParaRPr lang="it-IT" altLang="it-IT" sz="2100" b="0" baseline="-25000">
              <a:solidFill>
                <a:srgbClr val="008000"/>
              </a:solidFill>
              <a:latin typeface="Times New Roman" panose="02020603050405020304" pitchFamily="18" charset="0"/>
            </a:endParaRPr>
          </a:p>
        </p:txBody>
      </p:sp>
      <p:sp>
        <p:nvSpPr>
          <p:cNvPr id="35971" name="Rectangle 84">
            <a:extLst>
              <a:ext uri="{FF2B5EF4-FFF2-40B4-BE49-F238E27FC236}">
                <a16:creationId xmlns:a16="http://schemas.microsoft.com/office/drawing/2014/main" id="{54865126-3798-EBED-6794-37F92DD1CB8F}"/>
              </a:ext>
            </a:extLst>
          </p:cNvPr>
          <p:cNvSpPr>
            <a:spLocks noChangeArrowheads="1"/>
          </p:cNvSpPr>
          <p:nvPr/>
        </p:nvSpPr>
        <p:spPr bwMode="auto">
          <a:xfrm>
            <a:off x="6172200" y="1389063"/>
            <a:ext cx="7938" cy="47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Char char="§"/>
            </a:pPr>
            <a:endParaRPr lang="it-IT" altLang="it-IT" sz="2100" b="0" baseline="-25000">
              <a:solidFill>
                <a:srgbClr val="008000"/>
              </a:solidFill>
              <a:latin typeface="Times New Roman" panose="02020603050405020304" pitchFamily="18" charset="0"/>
            </a:endParaRPr>
          </a:p>
        </p:txBody>
      </p:sp>
      <p:graphicFrame>
        <p:nvGraphicFramePr>
          <p:cNvPr id="238880" name="Group 1312">
            <a:extLst>
              <a:ext uri="{FF2B5EF4-FFF2-40B4-BE49-F238E27FC236}">
                <a16:creationId xmlns:a16="http://schemas.microsoft.com/office/drawing/2014/main" id="{945F1C3A-0C2D-7E27-D296-8B07E2D32B62}"/>
              </a:ext>
            </a:extLst>
          </p:cNvPr>
          <p:cNvGraphicFramePr>
            <a:graphicFrameLocks noGrp="1"/>
          </p:cNvGraphicFramePr>
          <p:nvPr/>
        </p:nvGraphicFramePr>
        <p:xfrm>
          <a:off x="2840038" y="1371600"/>
          <a:ext cx="3587750" cy="3446460"/>
        </p:xfrm>
        <a:graphic>
          <a:graphicData uri="http://schemas.openxmlformats.org/drawingml/2006/table">
            <a:tbl>
              <a:tblPr/>
              <a:tblGrid>
                <a:gridCol w="1016053">
                  <a:extLst>
                    <a:ext uri="{9D8B030D-6E8A-4147-A177-3AD203B41FA5}">
                      <a16:colId xmlns:a16="http://schemas.microsoft.com/office/drawing/2014/main" val="20000"/>
                    </a:ext>
                  </a:extLst>
                </a:gridCol>
                <a:gridCol w="875496">
                  <a:extLst>
                    <a:ext uri="{9D8B030D-6E8A-4147-A177-3AD203B41FA5}">
                      <a16:colId xmlns:a16="http://schemas.microsoft.com/office/drawing/2014/main" val="20001"/>
                    </a:ext>
                  </a:extLst>
                </a:gridCol>
                <a:gridCol w="708736">
                  <a:extLst>
                    <a:ext uri="{9D8B030D-6E8A-4147-A177-3AD203B41FA5}">
                      <a16:colId xmlns:a16="http://schemas.microsoft.com/office/drawing/2014/main" val="20002"/>
                    </a:ext>
                  </a:extLst>
                </a:gridCol>
                <a:gridCol w="987465">
                  <a:extLst>
                    <a:ext uri="{9D8B030D-6E8A-4147-A177-3AD203B41FA5}">
                      <a16:colId xmlns:a16="http://schemas.microsoft.com/office/drawing/2014/main" val="20003"/>
                    </a:ext>
                  </a:extLst>
                </a:gridCol>
              </a:tblGrid>
              <a:tr h="188097">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180954">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54">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0954">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0954">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80954">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80954">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80954">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80954">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82145">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80954">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80954">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80954">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180954">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180954">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180954">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180954">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180954">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180954">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700" b="0" i="0" u="none" strike="noStrike" cap="none" normalizeH="0" baseline="0">
                        <a:ln>
                          <a:noFill/>
                        </a:ln>
                        <a:solidFill>
                          <a:schemeClr val="tx1"/>
                        </a:solidFill>
                        <a:effectLst/>
                        <a:latin typeface="Times New Roman" pitchFamily="18" charset="0"/>
                      </a:endParaRPr>
                    </a:p>
                  </a:txBody>
                  <a:tcPr marL="68610" marR="68610" marT="34286" marB="34286"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bl>
          </a:graphicData>
        </a:graphic>
      </p:graphicFrame>
      <p:sp>
        <p:nvSpPr>
          <p:cNvPr id="36073" name="Rectangle 1317">
            <a:extLst>
              <a:ext uri="{FF2B5EF4-FFF2-40B4-BE49-F238E27FC236}">
                <a16:creationId xmlns:a16="http://schemas.microsoft.com/office/drawing/2014/main" id="{318FC9AE-A835-E8F7-C8EA-E264B711C64D}"/>
              </a:ext>
            </a:extLst>
          </p:cNvPr>
          <p:cNvSpPr>
            <a:spLocks noGrp="1" noChangeArrowheads="1"/>
          </p:cNvSpPr>
          <p:nvPr>
            <p:ph type="title"/>
          </p:nvPr>
        </p:nvSpPr>
        <p:spPr>
          <a:noFill/>
        </p:spPr>
        <p:txBody>
          <a:bodyPr/>
          <a:lstStyle/>
          <a:p>
            <a:r>
              <a:rPr lang="it-IT" altLang="it-IT"/>
              <a:t>Numeri in basi diverse</a:t>
            </a:r>
          </a:p>
        </p:txBody>
      </p:sp>
      <p:sp>
        <p:nvSpPr>
          <p:cNvPr id="36074" name="Segnaposto contenuto 237">
            <a:extLst>
              <a:ext uri="{FF2B5EF4-FFF2-40B4-BE49-F238E27FC236}">
                <a16:creationId xmlns:a16="http://schemas.microsoft.com/office/drawing/2014/main" id="{3E13AA43-A0DC-0007-8604-A34CFA3A695F}"/>
              </a:ext>
            </a:extLst>
          </p:cNvPr>
          <p:cNvSpPr>
            <a:spLocks noGrp="1"/>
          </p:cNvSpPr>
          <p:nvPr>
            <p:ph idx="1"/>
          </p:nvPr>
        </p:nvSpPr>
        <p:spPr/>
        <p:txBody>
          <a:bodyPr/>
          <a:lstStyle/>
          <a:p>
            <a:endParaRPr lang="it-IT" altLang="it-IT"/>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A8607FB2-F89F-8F1B-DF79-BED45340C320}"/>
              </a:ext>
            </a:extLst>
          </p:cNvPr>
          <p:cNvSpPr>
            <a:spLocks noGrp="1" noChangeArrowheads="1"/>
          </p:cNvSpPr>
          <p:nvPr>
            <p:ph type="title"/>
          </p:nvPr>
        </p:nvSpPr>
        <p:spPr/>
        <p:txBody>
          <a:bodyPr/>
          <a:lstStyle/>
          <a:p>
            <a:r>
              <a:rPr lang="it-IT" altLang="it-IT"/>
              <a:t>Da ottale (esadecimale) a binario e viceversa</a:t>
            </a:r>
          </a:p>
        </p:txBody>
      </p:sp>
      <p:sp>
        <p:nvSpPr>
          <p:cNvPr id="4" name="Segnaposto contenuto 3">
            <a:extLst>
              <a:ext uri="{FF2B5EF4-FFF2-40B4-BE49-F238E27FC236}">
                <a16:creationId xmlns:a16="http://schemas.microsoft.com/office/drawing/2014/main" id="{479F71F5-A035-ADC7-85CA-7AB5F1DC9EF4}"/>
              </a:ext>
            </a:extLst>
          </p:cNvPr>
          <p:cNvSpPr>
            <a:spLocks noGrp="1"/>
          </p:cNvSpPr>
          <p:nvPr>
            <p:ph idx="1"/>
          </p:nvPr>
        </p:nvSpPr>
        <p:spPr/>
        <p:txBody>
          <a:bodyPr/>
          <a:lstStyle/>
          <a:p>
            <a:r>
              <a:rPr lang="it-IT" altLang="it-IT"/>
              <a:t>Sostituire a ogni cifra il corrispondente valore in base 2, usando 3 (4) bit per cifra:</a:t>
            </a:r>
          </a:p>
          <a:p>
            <a:pPr lvl="1"/>
            <a:r>
              <a:rPr lang="it-IT" altLang="it-IT">
                <a:solidFill>
                  <a:srgbClr val="FF0000"/>
                </a:solidFill>
              </a:rPr>
              <a:t>1</a:t>
            </a:r>
            <a:r>
              <a:rPr lang="it-IT" altLang="it-IT">
                <a:solidFill>
                  <a:srgbClr val="92D050"/>
                </a:solidFill>
              </a:rPr>
              <a:t>4</a:t>
            </a:r>
            <a:r>
              <a:rPr lang="it-IT" altLang="it-IT" baseline="-25000"/>
              <a:t>8</a:t>
            </a:r>
            <a:r>
              <a:rPr lang="it-IT" altLang="it-IT">
                <a:sym typeface="Wingdings" panose="05000000000000000000" pitchFamily="2" charset="2"/>
              </a:rPr>
              <a:t></a:t>
            </a:r>
            <a:r>
              <a:rPr lang="it-IT" altLang="it-IT">
                <a:solidFill>
                  <a:srgbClr val="FF0000"/>
                </a:solidFill>
                <a:sym typeface="Wingdings" panose="05000000000000000000" pitchFamily="2" charset="2"/>
              </a:rPr>
              <a:t>001</a:t>
            </a:r>
            <a:r>
              <a:rPr lang="it-IT" altLang="it-IT">
                <a:solidFill>
                  <a:srgbClr val="92D050"/>
                </a:solidFill>
                <a:sym typeface="Wingdings" panose="05000000000000000000" pitchFamily="2" charset="2"/>
              </a:rPr>
              <a:t>100</a:t>
            </a:r>
            <a:r>
              <a:rPr lang="it-IT" altLang="it-IT" baseline="-25000">
                <a:sym typeface="Wingdings" panose="05000000000000000000" pitchFamily="2" charset="2"/>
              </a:rPr>
              <a:t>2</a:t>
            </a:r>
            <a:r>
              <a:rPr lang="it-IT" altLang="it-IT">
                <a:sym typeface="Wingdings" panose="05000000000000000000" pitchFamily="2" charset="2"/>
              </a:rPr>
              <a:t>		1</a:t>
            </a:r>
            <a:r>
              <a:rPr lang="it-IT" altLang="it-IT">
                <a:solidFill>
                  <a:srgbClr val="92D050"/>
                </a:solidFill>
                <a:sym typeface="Wingdings" panose="05000000000000000000" pitchFamily="2" charset="2"/>
              </a:rPr>
              <a:t>4</a:t>
            </a:r>
            <a:r>
              <a:rPr lang="it-IT" altLang="it-IT" baseline="-25000">
                <a:sym typeface="Wingdings" panose="05000000000000000000" pitchFamily="2" charset="2"/>
              </a:rPr>
              <a:t>16</a:t>
            </a:r>
            <a:r>
              <a:rPr lang="it-IT" altLang="it-IT">
                <a:sym typeface="Wingdings" panose="05000000000000000000" pitchFamily="2" charset="2"/>
              </a:rPr>
              <a:t></a:t>
            </a:r>
            <a:r>
              <a:rPr lang="it-IT" altLang="it-IT">
                <a:solidFill>
                  <a:srgbClr val="FF0000"/>
                </a:solidFill>
                <a:sym typeface="Wingdings" panose="05000000000000000000" pitchFamily="2" charset="2"/>
              </a:rPr>
              <a:t>0001</a:t>
            </a:r>
            <a:r>
              <a:rPr lang="it-IT" altLang="it-IT">
                <a:solidFill>
                  <a:srgbClr val="92D050"/>
                </a:solidFill>
                <a:sym typeface="Wingdings" panose="05000000000000000000" pitchFamily="2" charset="2"/>
              </a:rPr>
              <a:t>0100</a:t>
            </a:r>
            <a:r>
              <a:rPr lang="it-IT" altLang="it-IT" baseline="-25000">
                <a:sym typeface="Wingdings" panose="05000000000000000000" pitchFamily="2" charset="2"/>
              </a:rPr>
              <a:t>2</a:t>
            </a:r>
            <a:r>
              <a:rPr lang="it-IT" altLang="it-IT">
                <a:sym typeface="Wingdings" panose="05000000000000000000" pitchFamily="2" charset="2"/>
              </a:rPr>
              <a:t>	</a:t>
            </a:r>
            <a:endParaRPr lang="it-IT" altLang="it-IT" baseline="-25000"/>
          </a:p>
          <a:p>
            <a:endParaRPr lang="it-IT" altLang="it-IT"/>
          </a:p>
          <a:p>
            <a:r>
              <a:rPr lang="it-IT" altLang="it-IT"/>
              <a:t>Raggruppare i bit a gruppi di 3 (4)</a:t>
            </a:r>
          </a:p>
          <a:p>
            <a:r>
              <a:rPr lang="it-IT" altLang="it-IT"/>
              <a:t>Sostituire ogni bit con il codice ottale (esadecimale)</a:t>
            </a:r>
          </a:p>
          <a:p>
            <a:pPr lvl="1"/>
            <a:r>
              <a:rPr lang="it-IT" altLang="it-IT"/>
              <a:t> </a:t>
            </a:r>
            <a:r>
              <a:rPr lang="it-IT" altLang="it-IT">
                <a:solidFill>
                  <a:srgbClr val="FF0000"/>
                </a:solidFill>
                <a:sym typeface="Wingdings" panose="05000000000000000000" pitchFamily="2" charset="2"/>
              </a:rPr>
              <a:t>001</a:t>
            </a:r>
            <a:r>
              <a:rPr lang="it-IT" altLang="it-IT">
                <a:sym typeface="Wingdings" panose="05000000000000000000" pitchFamily="2" charset="2"/>
              </a:rPr>
              <a:t> </a:t>
            </a:r>
            <a:r>
              <a:rPr lang="it-IT" altLang="it-IT">
                <a:solidFill>
                  <a:srgbClr val="92D050"/>
                </a:solidFill>
                <a:sym typeface="Wingdings" panose="05000000000000000000" pitchFamily="2" charset="2"/>
              </a:rPr>
              <a:t>100</a:t>
            </a:r>
            <a:r>
              <a:rPr lang="it-IT" altLang="it-IT" baseline="-25000">
                <a:sym typeface="Wingdings" panose="05000000000000000000" pitchFamily="2" charset="2"/>
              </a:rPr>
              <a:t>2 </a:t>
            </a:r>
            <a:r>
              <a:rPr lang="it-IT" altLang="it-IT">
                <a:sym typeface="Wingdings" panose="05000000000000000000" pitchFamily="2" charset="2"/>
              </a:rPr>
              <a:t> </a:t>
            </a:r>
            <a:r>
              <a:rPr lang="it-IT" altLang="it-IT">
                <a:solidFill>
                  <a:srgbClr val="FF0000"/>
                </a:solidFill>
              </a:rPr>
              <a:t>1</a:t>
            </a:r>
            <a:r>
              <a:rPr lang="it-IT" altLang="it-IT">
                <a:solidFill>
                  <a:srgbClr val="92D050"/>
                </a:solidFill>
              </a:rPr>
              <a:t>4</a:t>
            </a:r>
            <a:r>
              <a:rPr lang="it-IT" altLang="it-IT" baseline="-25000"/>
              <a:t>8</a:t>
            </a:r>
            <a:r>
              <a:rPr lang="it-IT" altLang="it-IT">
                <a:sym typeface="Wingdings" panose="05000000000000000000" pitchFamily="2" charset="2"/>
              </a:rPr>
              <a:t>		 </a:t>
            </a:r>
            <a:r>
              <a:rPr lang="it-IT" altLang="it-IT">
                <a:solidFill>
                  <a:srgbClr val="FF0000"/>
                </a:solidFill>
                <a:sym typeface="Wingdings" panose="05000000000000000000" pitchFamily="2" charset="2"/>
              </a:rPr>
              <a:t>0000</a:t>
            </a:r>
            <a:r>
              <a:rPr lang="it-IT" altLang="it-IT">
                <a:sym typeface="Wingdings" panose="05000000000000000000" pitchFamily="2" charset="2"/>
              </a:rPr>
              <a:t> </a:t>
            </a:r>
            <a:r>
              <a:rPr lang="it-IT" altLang="it-IT">
                <a:solidFill>
                  <a:srgbClr val="92D050"/>
                </a:solidFill>
                <a:sym typeface="Wingdings" panose="05000000000000000000" pitchFamily="2" charset="2"/>
              </a:rPr>
              <a:t>1100</a:t>
            </a:r>
            <a:r>
              <a:rPr lang="it-IT" altLang="it-IT" baseline="-25000">
                <a:sym typeface="Wingdings" panose="05000000000000000000" pitchFamily="2" charset="2"/>
              </a:rPr>
              <a:t>2 </a:t>
            </a:r>
            <a:r>
              <a:rPr lang="it-IT" altLang="it-IT">
                <a:sym typeface="Wingdings" panose="05000000000000000000" pitchFamily="2" charset="2"/>
              </a:rPr>
              <a:t> </a:t>
            </a:r>
            <a:r>
              <a:rPr lang="it-IT" altLang="it-IT">
                <a:solidFill>
                  <a:srgbClr val="FF0000"/>
                </a:solidFill>
                <a:sym typeface="Wingdings" panose="05000000000000000000" pitchFamily="2" charset="2"/>
              </a:rPr>
              <a:t>0</a:t>
            </a:r>
            <a:r>
              <a:rPr lang="it-IT" altLang="it-IT">
                <a:solidFill>
                  <a:srgbClr val="92D050"/>
                </a:solidFill>
                <a:sym typeface="Wingdings" panose="05000000000000000000" pitchFamily="2" charset="2"/>
              </a:rPr>
              <a:t>C</a:t>
            </a:r>
            <a:r>
              <a:rPr lang="it-IT" altLang="it-IT" baseline="-25000">
                <a:sym typeface="Wingdings" panose="05000000000000000000" pitchFamily="2" charset="2"/>
              </a:rPr>
              <a:t>16</a:t>
            </a:r>
            <a:endParaRPr lang="it-IT" altLang="it-IT"/>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3ABEBB83-C379-2ED2-5558-4692384B410F}"/>
              </a:ext>
            </a:extLst>
          </p:cNvPr>
          <p:cNvSpPr>
            <a:spLocks noGrp="1" noChangeArrowheads="1"/>
          </p:cNvSpPr>
          <p:nvPr>
            <p:ph type="title"/>
          </p:nvPr>
        </p:nvSpPr>
        <p:spPr>
          <a:xfrm>
            <a:off x="1657350" y="171450"/>
            <a:ext cx="5829300" cy="628650"/>
          </a:xfrm>
        </p:spPr>
        <p:txBody>
          <a:bodyPr/>
          <a:lstStyle/>
          <a:p>
            <a:r>
              <a:rPr lang="it-IT" altLang="it-IT"/>
              <a:t>Addizione di bit singoli: riporti</a:t>
            </a:r>
          </a:p>
        </p:txBody>
      </p:sp>
      <p:graphicFrame>
        <p:nvGraphicFramePr>
          <p:cNvPr id="313348" name="Object 4">
            <a:extLst>
              <a:ext uri="{FF2B5EF4-FFF2-40B4-BE49-F238E27FC236}">
                <a16:creationId xmlns:a16="http://schemas.microsoft.com/office/drawing/2014/main" id="{0241CC72-7EB0-8917-50EE-3594F8610791}"/>
              </a:ext>
            </a:extLst>
          </p:cNvPr>
          <p:cNvGraphicFramePr>
            <a:graphicFrameLocks noChangeAspect="1"/>
          </p:cNvGraphicFramePr>
          <p:nvPr/>
        </p:nvGraphicFramePr>
        <p:xfrm>
          <a:off x="3657600" y="3200400"/>
          <a:ext cx="3679825" cy="1417638"/>
        </p:xfrm>
        <a:graphic>
          <a:graphicData uri="http://schemas.openxmlformats.org/presentationml/2006/ole">
            <mc:AlternateContent xmlns:mc="http://schemas.openxmlformats.org/markup-compatibility/2006">
              <mc:Choice xmlns:v="urn:schemas-microsoft-com:vml" Requires="v">
                <p:oleObj spid="_x0000_s2052" name="Document" r:id="rId4" imgW="5020056" imgH="1929384" progId="Word.Document.8">
                  <p:embed/>
                </p:oleObj>
              </mc:Choice>
              <mc:Fallback>
                <p:oleObj name="Document" r:id="rId4" imgW="5020056" imgH="1929384"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3200400"/>
                        <a:ext cx="3679825" cy="14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3349" name="Object 5">
            <a:extLst>
              <a:ext uri="{FF2B5EF4-FFF2-40B4-BE49-F238E27FC236}">
                <a16:creationId xmlns:a16="http://schemas.microsoft.com/office/drawing/2014/main" id="{1BB7577B-8263-DCE1-1D4F-1A5DDF5FEEA2}"/>
              </a:ext>
            </a:extLst>
          </p:cNvPr>
          <p:cNvGraphicFramePr>
            <a:graphicFrameLocks noChangeAspect="1"/>
          </p:cNvGraphicFramePr>
          <p:nvPr/>
        </p:nvGraphicFramePr>
        <p:xfrm>
          <a:off x="3657600" y="1771650"/>
          <a:ext cx="3646488" cy="1417638"/>
        </p:xfrm>
        <a:graphic>
          <a:graphicData uri="http://schemas.openxmlformats.org/presentationml/2006/ole">
            <mc:AlternateContent xmlns:mc="http://schemas.openxmlformats.org/markup-compatibility/2006">
              <mc:Choice xmlns:v="urn:schemas-microsoft-com:vml" Requires="v">
                <p:oleObj spid="_x0000_s2053" name="Document" r:id="rId6" imgW="4965192" imgH="1929384" progId="Word.Document.8">
                  <p:embed/>
                </p:oleObj>
              </mc:Choice>
              <mc:Fallback>
                <p:oleObj name="Document" r:id="rId6" imgW="4965192" imgH="1929384" progId="Word.Document.8">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1771650"/>
                        <a:ext cx="3646488" cy="14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ttangolo 1">
            <a:extLst>
              <a:ext uri="{FF2B5EF4-FFF2-40B4-BE49-F238E27FC236}">
                <a16:creationId xmlns:a16="http://schemas.microsoft.com/office/drawing/2014/main" id="{8BC4C079-1FDD-C44E-34A3-40AC67507C8E}"/>
              </a:ext>
            </a:extLst>
          </p:cNvPr>
          <p:cNvSpPr/>
          <p:nvPr/>
        </p:nvSpPr>
        <p:spPr bwMode="auto">
          <a:xfrm>
            <a:off x="4257675" y="1690688"/>
            <a:ext cx="3386138" cy="333375"/>
          </a:xfrm>
          <a:prstGeom prst="rect">
            <a:avLst/>
          </a:prstGeom>
          <a:solidFill>
            <a:srgbClr val="FFFFFF"/>
          </a:solidFill>
          <a:ln w="158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 typeface="Wingdings" pitchFamily="2" charset="2"/>
              <a:buChar char="§"/>
              <a:tabLst/>
            </a:pPr>
            <a:endParaRPr kumimoji="0" lang="it-IT" sz="2800" b="0" i="0" u="none" strike="noStrike" cap="none" normalizeH="0" baseline="-25000">
              <a:ln>
                <a:noFill/>
              </a:ln>
              <a:solidFill>
                <a:schemeClr val="accent2"/>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13348"/>
                                        </p:tgtEl>
                                        <p:attrNameLst>
                                          <p:attrName>style.visibility</p:attrName>
                                        </p:attrNameLst>
                                      </p:cBhvr>
                                      <p:to>
                                        <p:strVal val="visible"/>
                                      </p:to>
                                    </p:set>
                                    <p:anim calcmode="lin" valueType="num">
                                      <p:cBhvr additive="base">
                                        <p:cTn id="7" dur="500" fill="hold"/>
                                        <p:tgtEl>
                                          <p:spTgt spid="313348"/>
                                        </p:tgtEl>
                                        <p:attrNameLst>
                                          <p:attrName>ppt_x</p:attrName>
                                        </p:attrNameLst>
                                      </p:cBhvr>
                                      <p:tavLst>
                                        <p:tav tm="0">
                                          <p:val>
                                            <p:strVal val="0-#ppt_w/2"/>
                                          </p:val>
                                        </p:tav>
                                        <p:tav tm="100000">
                                          <p:val>
                                            <p:strVal val="#ppt_x"/>
                                          </p:val>
                                        </p:tav>
                                      </p:tavLst>
                                    </p:anim>
                                    <p:anim calcmode="lin" valueType="num">
                                      <p:cBhvr additive="base">
                                        <p:cTn id="8" dur="500" fill="hold"/>
                                        <p:tgtEl>
                                          <p:spTgt spid="3133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9184CB62-91D7-70FE-E0CF-975048A20158}"/>
              </a:ext>
            </a:extLst>
          </p:cNvPr>
          <p:cNvSpPr>
            <a:spLocks noGrp="1" noChangeArrowheads="1"/>
          </p:cNvSpPr>
          <p:nvPr>
            <p:ph type="body" idx="1"/>
          </p:nvPr>
        </p:nvSpPr>
        <p:spPr>
          <a:xfrm>
            <a:off x="1690688" y="952500"/>
            <a:ext cx="6688137" cy="3770313"/>
          </a:xfrm>
        </p:spPr>
        <p:txBody>
          <a:bodyPr/>
          <a:lstStyle/>
          <a:p>
            <a:pPr>
              <a:lnSpc>
                <a:spcPct val="90000"/>
              </a:lnSpc>
            </a:pPr>
            <a:endParaRPr lang="it-IT" altLang="it-IT" sz="2700" b="1">
              <a:cs typeface="Times New Roman" panose="02020603050405020304" pitchFamily="18" charset="0"/>
            </a:endParaRPr>
          </a:p>
          <a:p>
            <a:pPr>
              <a:lnSpc>
                <a:spcPct val="90000"/>
              </a:lnSpc>
              <a:buFont typeface="Wingdings" panose="05000000000000000000" pitchFamily="2" charset="2"/>
              <a:buNone/>
            </a:pPr>
            <a:endParaRPr lang="it-IT" altLang="it-IT" sz="2700" b="1">
              <a:cs typeface="Times New Roman" panose="02020603050405020304" pitchFamily="18" charset="0"/>
            </a:endParaRPr>
          </a:p>
          <a:p>
            <a:pPr>
              <a:lnSpc>
                <a:spcPct val="90000"/>
              </a:lnSpc>
              <a:buClr>
                <a:schemeClr val="tx1"/>
              </a:buClr>
              <a:buFont typeface="Wingdings" panose="05000000000000000000" pitchFamily="2" charset="2"/>
              <a:buNone/>
            </a:pPr>
            <a:r>
              <a:rPr lang="it-IT" altLang="it-IT" sz="3000" b="1">
                <a:cs typeface="Times New Roman" panose="02020603050405020304" pitchFamily="18" charset="0"/>
              </a:rPr>
              <a:t>        		 	 </a:t>
            </a:r>
            <a:r>
              <a:rPr lang="it-IT" altLang="it-IT" sz="3000" b="1" u="sng">
                <a:cs typeface="Times New Roman" panose="02020603050405020304" pitchFamily="18" charset="0"/>
              </a:rPr>
              <a:t>0</a:t>
            </a:r>
            <a:r>
              <a:rPr lang="it-IT" altLang="it-IT" sz="3000" b="1">
                <a:cs typeface="Times New Roman" panose="02020603050405020304" pitchFamily="18" charset="0"/>
              </a:rPr>
              <a:t>             </a:t>
            </a:r>
            <a:r>
              <a:rPr lang="it-IT" altLang="it-IT" sz="3000" b="1" u="sng">
                <a:cs typeface="Times New Roman" panose="02020603050405020304" pitchFamily="18" charset="0"/>
              </a:rPr>
              <a:t>0</a:t>
            </a:r>
            <a:endParaRPr lang="it-IT" altLang="it-IT" sz="3000" b="1">
              <a:cs typeface="Times New Roman" panose="02020603050405020304" pitchFamily="18" charset="0"/>
            </a:endParaRPr>
          </a:p>
          <a:p>
            <a:pPr>
              <a:lnSpc>
                <a:spcPct val="90000"/>
              </a:lnSpc>
              <a:buClr>
                <a:schemeClr val="tx1"/>
              </a:buClr>
              <a:buFont typeface="Wingdings" panose="05000000000000000000" pitchFamily="2" charset="2"/>
              <a:buNone/>
            </a:pPr>
            <a:r>
              <a:rPr lang="it-IT" altLang="it-IT" sz="3000" b="1">
                <a:cs typeface="Times New Roman" panose="02020603050405020304" pitchFamily="18" charset="0"/>
              </a:rPr>
              <a:t>        	            01100     10110 </a:t>
            </a:r>
          </a:p>
          <a:p>
            <a:pPr>
              <a:lnSpc>
                <a:spcPct val="90000"/>
              </a:lnSpc>
              <a:buClr>
                <a:schemeClr val="tx1"/>
              </a:buClr>
              <a:buFont typeface="Wingdings" panose="05000000000000000000" pitchFamily="2" charset="2"/>
              <a:buNone/>
            </a:pPr>
            <a:r>
              <a:rPr lang="it-IT" altLang="it-IT" sz="3000" b="1">
                <a:cs typeface="Times New Roman" panose="02020603050405020304" pitchFamily="18" charset="0"/>
              </a:rPr>
              <a:t>                  </a:t>
            </a:r>
            <a:r>
              <a:rPr lang="it-IT" altLang="it-IT" b="1">
                <a:cs typeface="Times New Roman" panose="02020603050405020304" pitchFamily="18" charset="0"/>
              </a:rPr>
              <a:t> </a:t>
            </a:r>
            <a:r>
              <a:rPr lang="it-IT" altLang="it-IT" sz="3000" b="1" u="sng">
                <a:cs typeface="Times New Roman" panose="02020603050405020304" pitchFamily="18" charset="0"/>
              </a:rPr>
              <a:t>+10001</a:t>
            </a:r>
            <a:r>
              <a:rPr lang="it-IT" altLang="it-IT" sz="3000" b="1">
                <a:cs typeface="Times New Roman" panose="02020603050405020304" pitchFamily="18" charset="0"/>
              </a:rPr>
              <a:t>  </a:t>
            </a:r>
            <a:r>
              <a:rPr lang="it-IT" altLang="it-IT" b="1">
                <a:cs typeface="Times New Roman" panose="02020603050405020304" pitchFamily="18" charset="0"/>
              </a:rPr>
              <a:t> </a:t>
            </a:r>
            <a:r>
              <a:rPr lang="it-IT" altLang="it-IT" sz="3000" b="1" u="sng">
                <a:cs typeface="Times New Roman" panose="02020603050405020304" pitchFamily="18" charset="0"/>
              </a:rPr>
              <a:t>+10111</a:t>
            </a:r>
            <a:endParaRPr lang="it-IT" altLang="it-IT" sz="3000" b="1">
              <a:cs typeface="Times New Roman" panose="02020603050405020304" pitchFamily="18" charset="0"/>
            </a:endParaRPr>
          </a:p>
          <a:p>
            <a:pPr>
              <a:lnSpc>
                <a:spcPct val="90000"/>
              </a:lnSpc>
              <a:buClr>
                <a:schemeClr val="tx1"/>
              </a:buClr>
              <a:buFont typeface="Wingdings" panose="05000000000000000000" pitchFamily="2" charset="2"/>
              <a:buNone/>
            </a:pPr>
            <a:r>
              <a:rPr lang="it-IT" altLang="it-IT" sz="3000" b="1">
                <a:cs typeface="Times New Roman" panose="02020603050405020304" pitchFamily="18" charset="0"/>
              </a:rPr>
              <a:t> </a:t>
            </a:r>
          </a:p>
        </p:txBody>
      </p:sp>
      <p:sp>
        <p:nvSpPr>
          <p:cNvPr id="41987" name="Rectangle 3">
            <a:extLst>
              <a:ext uri="{FF2B5EF4-FFF2-40B4-BE49-F238E27FC236}">
                <a16:creationId xmlns:a16="http://schemas.microsoft.com/office/drawing/2014/main" id="{D2F10787-89A4-9E6D-C8C2-3A24A9CEE98B}"/>
              </a:ext>
            </a:extLst>
          </p:cNvPr>
          <p:cNvSpPr>
            <a:spLocks noGrp="1" noChangeArrowheads="1"/>
          </p:cNvSpPr>
          <p:nvPr>
            <p:ph type="title"/>
          </p:nvPr>
        </p:nvSpPr>
        <p:spPr>
          <a:xfrm>
            <a:off x="1452563" y="122238"/>
            <a:ext cx="5200650" cy="628650"/>
          </a:xfrm>
        </p:spPr>
        <p:txBody>
          <a:bodyPr/>
          <a:lstStyle/>
          <a:p>
            <a:r>
              <a:rPr lang="it-IT" altLang="it-IT"/>
              <a:t>Addizione tra numeri</a:t>
            </a:r>
          </a:p>
        </p:txBody>
      </p:sp>
      <p:grpSp>
        <p:nvGrpSpPr>
          <p:cNvPr id="2" name="Gruppo 20">
            <a:extLst>
              <a:ext uri="{FF2B5EF4-FFF2-40B4-BE49-F238E27FC236}">
                <a16:creationId xmlns:a16="http://schemas.microsoft.com/office/drawing/2014/main" id="{4F88385C-A6FE-F01F-A507-97FF98034C54}"/>
              </a:ext>
            </a:extLst>
          </p:cNvPr>
          <p:cNvGrpSpPr>
            <a:grpSpLocks/>
          </p:cNvGrpSpPr>
          <p:nvPr/>
        </p:nvGrpSpPr>
        <p:grpSpPr bwMode="auto">
          <a:xfrm>
            <a:off x="4949825" y="3243263"/>
            <a:ext cx="568325" cy="566737"/>
            <a:chOff x="5108809" y="4240357"/>
            <a:chExt cx="759212" cy="754496"/>
          </a:xfrm>
        </p:grpSpPr>
        <p:sp>
          <p:nvSpPr>
            <p:cNvPr id="42002" name="CasellaDiTesto 4">
              <a:extLst>
                <a:ext uri="{FF2B5EF4-FFF2-40B4-BE49-F238E27FC236}">
                  <a16:creationId xmlns:a16="http://schemas.microsoft.com/office/drawing/2014/main" id="{A04718EC-B908-051B-C62B-D68464D6A93D}"/>
                </a:ext>
              </a:extLst>
            </p:cNvPr>
            <p:cNvSpPr txBox="1">
              <a:spLocks noChangeArrowheads="1"/>
            </p:cNvSpPr>
            <p:nvPr/>
          </p:nvSpPr>
          <p:spPr bwMode="auto">
            <a:xfrm>
              <a:off x="5365008" y="4257082"/>
              <a:ext cx="503013" cy="73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None/>
              </a:pPr>
              <a:r>
                <a:rPr lang="it-IT" altLang="it-IT" sz="3000" b="0">
                  <a:solidFill>
                    <a:srgbClr val="000000"/>
                  </a:solidFill>
                  <a:latin typeface="Times New Roman" panose="02020603050405020304" pitchFamily="18" charset="0"/>
                </a:rPr>
                <a:t>0</a:t>
              </a:r>
              <a:endParaRPr lang="en-US" altLang="it-IT" sz="3000" b="0">
                <a:solidFill>
                  <a:srgbClr val="000000"/>
                </a:solidFill>
                <a:latin typeface="Times New Roman" panose="02020603050405020304" pitchFamily="18" charset="0"/>
              </a:endParaRPr>
            </a:p>
          </p:txBody>
        </p:sp>
        <p:sp>
          <p:nvSpPr>
            <p:cNvPr id="42003" name="CasellaDiTesto 5">
              <a:extLst>
                <a:ext uri="{FF2B5EF4-FFF2-40B4-BE49-F238E27FC236}">
                  <a16:creationId xmlns:a16="http://schemas.microsoft.com/office/drawing/2014/main" id="{DA6D7A78-D342-06A3-2F87-BD3FF0B2578B}"/>
                </a:ext>
              </a:extLst>
            </p:cNvPr>
            <p:cNvSpPr txBox="1">
              <a:spLocks noChangeArrowheads="1"/>
            </p:cNvSpPr>
            <p:nvPr/>
          </p:nvSpPr>
          <p:spPr bwMode="auto">
            <a:xfrm>
              <a:off x="5108809" y="4240357"/>
              <a:ext cx="503013" cy="73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None/>
              </a:pPr>
              <a:r>
                <a:rPr lang="it-IT" altLang="it-IT" sz="3000" b="0">
                  <a:solidFill>
                    <a:srgbClr val="FF0000"/>
                  </a:solidFill>
                  <a:latin typeface="Times New Roman" panose="02020603050405020304" pitchFamily="18" charset="0"/>
                </a:rPr>
                <a:t>1</a:t>
              </a:r>
              <a:endParaRPr lang="en-US" altLang="it-IT" sz="3000" b="0">
                <a:solidFill>
                  <a:srgbClr val="FF0000"/>
                </a:solidFill>
                <a:latin typeface="Times New Roman" panose="02020603050405020304" pitchFamily="18" charset="0"/>
              </a:endParaRPr>
            </a:p>
          </p:txBody>
        </p:sp>
      </p:grpSp>
      <p:grpSp>
        <p:nvGrpSpPr>
          <p:cNvPr id="3" name="Gruppo 11">
            <a:extLst>
              <a:ext uri="{FF2B5EF4-FFF2-40B4-BE49-F238E27FC236}">
                <a16:creationId xmlns:a16="http://schemas.microsoft.com/office/drawing/2014/main" id="{B71235C8-372E-43B7-5B64-8B1A0999B36E}"/>
              </a:ext>
            </a:extLst>
          </p:cNvPr>
          <p:cNvGrpSpPr>
            <a:grpSpLocks/>
          </p:cNvGrpSpPr>
          <p:nvPr/>
        </p:nvGrpSpPr>
        <p:grpSpPr bwMode="auto">
          <a:xfrm>
            <a:off x="3675063" y="3249613"/>
            <a:ext cx="1165225" cy="554037"/>
            <a:chOff x="3454402" y="4199421"/>
            <a:chExt cx="1552803" cy="738614"/>
          </a:xfrm>
        </p:grpSpPr>
        <p:sp>
          <p:nvSpPr>
            <p:cNvPr id="41997" name="CasellaDiTesto 6">
              <a:extLst>
                <a:ext uri="{FF2B5EF4-FFF2-40B4-BE49-F238E27FC236}">
                  <a16:creationId xmlns:a16="http://schemas.microsoft.com/office/drawing/2014/main" id="{C7B2E86E-044B-CF23-0ED0-57DC17ED1ED3}"/>
                </a:ext>
              </a:extLst>
            </p:cNvPr>
            <p:cNvSpPr txBox="1">
              <a:spLocks noChangeArrowheads="1"/>
            </p:cNvSpPr>
            <p:nvPr/>
          </p:nvSpPr>
          <p:spPr bwMode="auto">
            <a:xfrm>
              <a:off x="4504356" y="4199437"/>
              <a:ext cx="502849" cy="7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None/>
              </a:pPr>
              <a:r>
                <a:rPr lang="it-IT" altLang="it-IT" sz="3000" b="0">
                  <a:solidFill>
                    <a:srgbClr val="000000"/>
                  </a:solidFill>
                  <a:latin typeface="Times New Roman" panose="02020603050405020304" pitchFamily="18" charset="0"/>
                </a:rPr>
                <a:t>1</a:t>
              </a:r>
              <a:endParaRPr lang="en-US" altLang="it-IT" sz="3000" b="0">
                <a:solidFill>
                  <a:srgbClr val="000000"/>
                </a:solidFill>
                <a:latin typeface="Times New Roman" panose="02020603050405020304" pitchFamily="18" charset="0"/>
              </a:endParaRPr>
            </a:p>
          </p:txBody>
        </p:sp>
        <p:sp>
          <p:nvSpPr>
            <p:cNvPr id="41998" name="CasellaDiTesto 7">
              <a:extLst>
                <a:ext uri="{FF2B5EF4-FFF2-40B4-BE49-F238E27FC236}">
                  <a16:creationId xmlns:a16="http://schemas.microsoft.com/office/drawing/2014/main" id="{A9E5DDA8-8DCD-8261-F763-5207BBA98696}"/>
                </a:ext>
              </a:extLst>
            </p:cNvPr>
            <p:cNvSpPr txBox="1">
              <a:spLocks noChangeArrowheads="1"/>
            </p:cNvSpPr>
            <p:nvPr/>
          </p:nvSpPr>
          <p:spPr bwMode="auto">
            <a:xfrm>
              <a:off x="3962575" y="4199421"/>
              <a:ext cx="502849" cy="7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None/>
              </a:pPr>
              <a:r>
                <a:rPr lang="it-IT" altLang="it-IT" sz="3000" b="0">
                  <a:solidFill>
                    <a:srgbClr val="000000"/>
                  </a:solidFill>
                  <a:latin typeface="Times New Roman" panose="02020603050405020304" pitchFamily="18" charset="0"/>
                </a:rPr>
                <a:t>1</a:t>
              </a:r>
              <a:endParaRPr lang="en-US" altLang="it-IT" sz="3000" b="0">
                <a:solidFill>
                  <a:srgbClr val="000000"/>
                </a:solidFill>
                <a:latin typeface="Times New Roman" panose="02020603050405020304" pitchFamily="18" charset="0"/>
              </a:endParaRPr>
            </a:p>
          </p:txBody>
        </p:sp>
        <p:sp>
          <p:nvSpPr>
            <p:cNvPr id="41999" name="CasellaDiTesto 8">
              <a:extLst>
                <a:ext uri="{FF2B5EF4-FFF2-40B4-BE49-F238E27FC236}">
                  <a16:creationId xmlns:a16="http://schemas.microsoft.com/office/drawing/2014/main" id="{A944E64A-3694-0874-606B-43199E2FDA0E}"/>
                </a:ext>
              </a:extLst>
            </p:cNvPr>
            <p:cNvSpPr txBox="1">
              <a:spLocks noChangeArrowheads="1"/>
            </p:cNvSpPr>
            <p:nvPr/>
          </p:nvSpPr>
          <p:spPr bwMode="auto">
            <a:xfrm>
              <a:off x="4233334" y="4199468"/>
              <a:ext cx="502849" cy="7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None/>
              </a:pPr>
              <a:r>
                <a:rPr lang="it-IT" altLang="it-IT" sz="3000" b="0">
                  <a:solidFill>
                    <a:srgbClr val="000000"/>
                  </a:solidFill>
                  <a:latin typeface="Times New Roman" panose="02020603050405020304" pitchFamily="18" charset="0"/>
                </a:rPr>
                <a:t>0</a:t>
              </a:r>
              <a:endParaRPr lang="en-US" altLang="it-IT" sz="3000" b="0">
                <a:solidFill>
                  <a:srgbClr val="000000"/>
                </a:solidFill>
                <a:latin typeface="Times New Roman" panose="02020603050405020304" pitchFamily="18" charset="0"/>
              </a:endParaRPr>
            </a:p>
          </p:txBody>
        </p:sp>
        <p:sp>
          <p:nvSpPr>
            <p:cNvPr id="42000" name="CasellaDiTesto 9">
              <a:extLst>
                <a:ext uri="{FF2B5EF4-FFF2-40B4-BE49-F238E27FC236}">
                  <a16:creationId xmlns:a16="http://schemas.microsoft.com/office/drawing/2014/main" id="{905D648E-46FE-B05D-3B32-08F2FE4A3DDF}"/>
                </a:ext>
              </a:extLst>
            </p:cNvPr>
            <p:cNvSpPr txBox="1">
              <a:spLocks noChangeArrowheads="1"/>
            </p:cNvSpPr>
            <p:nvPr/>
          </p:nvSpPr>
          <p:spPr bwMode="auto">
            <a:xfrm>
              <a:off x="3708403" y="4199453"/>
              <a:ext cx="502849" cy="7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None/>
              </a:pPr>
              <a:r>
                <a:rPr lang="it-IT" altLang="it-IT" sz="3000" b="0">
                  <a:solidFill>
                    <a:srgbClr val="000000"/>
                  </a:solidFill>
                  <a:latin typeface="Times New Roman" panose="02020603050405020304" pitchFamily="18" charset="0"/>
                </a:rPr>
                <a:t>1</a:t>
              </a:r>
              <a:endParaRPr lang="en-US" altLang="it-IT" sz="3000" b="0">
                <a:solidFill>
                  <a:srgbClr val="000000"/>
                </a:solidFill>
                <a:latin typeface="Times New Roman" panose="02020603050405020304" pitchFamily="18" charset="0"/>
              </a:endParaRPr>
            </a:p>
          </p:txBody>
        </p:sp>
        <p:sp>
          <p:nvSpPr>
            <p:cNvPr id="42001" name="CasellaDiTesto 10">
              <a:extLst>
                <a:ext uri="{FF2B5EF4-FFF2-40B4-BE49-F238E27FC236}">
                  <a16:creationId xmlns:a16="http://schemas.microsoft.com/office/drawing/2014/main" id="{1C3D56B2-586A-6D8F-D33E-DF6CF83D0FE4}"/>
                </a:ext>
              </a:extLst>
            </p:cNvPr>
            <p:cNvSpPr txBox="1">
              <a:spLocks noChangeArrowheads="1"/>
            </p:cNvSpPr>
            <p:nvPr/>
          </p:nvSpPr>
          <p:spPr bwMode="auto">
            <a:xfrm>
              <a:off x="3454402" y="4199454"/>
              <a:ext cx="502849" cy="73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None/>
              </a:pPr>
              <a:r>
                <a:rPr lang="it-IT" altLang="it-IT" sz="3000" b="0">
                  <a:solidFill>
                    <a:srgbClr val="000000"/>
                  </a:solidFill>
                  <a:latin typeface="Times New Roman" panose="02020603050405020304" pitchFamily="18" charset="0"/>
                </a:rPr>
                <a:t>1</a:t>
              </a:r>
              <a:endParaRPr lang="en-US" altLang="it-IT" sz="3000" b="0">
                <a:solidFill>
                  <a:srgbClr val="000000"/>
                </a:solidFill>
                <a:latin typeface="Times New Roman" panose="02020603050405020304" pitchFamily="18" charset="0"/>
              </a:endParaRPr>
            </a:p>
          </p:txBody>
        </p:sp>
      </p:grpSp>
      <p:sp>
        <p:nvSpPr>
          <p:cNvPr id="13" name="CasellaDiTesto 12">
            <a:extLst>
              <a:ext uri="{FF2B5EF4-FFF2-40B4-BE49-F238E27FC236}">
                <a16:creationId xmlns:a16="http://schemas.microsoft.com/office/drawing/2014/main" id="{7E1CDB57-E5B9-AAC3-7A34-6B5865121F81}"/>
              </a:ext>
            </a:extLst>
          </p:cNvPr>
          <p:cNvSpPr txBox="1">
            <a:spLocks noChangeArrowheads="1"/>
          </p:cNvSpPr>
          <p:nvPr/>
        </p:nvSpPr>
        <p:spPr bwMode="auto">
          <a:xfrm>
            <a:off x="5918200" y="3249613"/>
            <a:ext cx="3778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None/>
            </a:pPr>
            <a:r>
              <a:rPr lang="it-IT" altLang="it-IT" sz="3000" b="0">
                <a:solidFill>
                  <a:srgbClr val="000000"/>
                </a:solidFill>
                <a:latin typeface="Times New Roman" panose="02020603050405020304" pitchFamily="18" charset="0"/>
              </a:rPr>
              <a:t>1</a:t>
            </a:r>
            <a:endParaRPr lang="en-US" altLang="it-IT" sz="3000" b="0">
              <a:solidFill>
                <a:srgbClr val="000000"/>
              </a:solidFill>
              <a:latin typeface="Times New Roman" panose="02020603050405020304" pitchFamily="18" charset="0"/>
            </a:endParaRPr>
          </a:p>
        </p:txBody>
      </p:sp>
      <p:sp>
        <p:nvSpPr>
          <p:cNvPr id="21516" name="CasellaDiTesto 13">
            <a:extLst>
              <a:ext uri="{FF2B5EF4-FFF2-40B4-BE49-F238E27FC236}">
                <a16:creationId xmlns:a16="http://schemas.microsoft.com/office/drawing/2014/main" id="{C2FB3AC5-05E1-CF80-21A2-A62C23DE615C}"/>
              </a:ext>
            </a:extLst>
          </p:cNvPr>
          <p:cNvSpPr txBox="1">
            <a:spLocks noChangeArrowheads="1"/>
          </p:cNvSpPr>
          <p:nvPr/>
        </p:nvSpPr>
        <p:spPr bwMode="auto">
          <a:xfrm>
            <a:off x="5715000" y="3259138"/>
            <a:ext cx="37623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None/>
            </a:pPr>
            <a:r>
              <a:rPr lang="it-IT" altLang="it-IT" sz="3000" b="0">
                <a:solidFill>
                  <a:srgbClr val="000000"/>
                </a:solidFill>
                <a:latin typeface="Times New Roman" panose="02020603050405020304" pitchFamily="18" charset="0"/>
              </a:rPr>
              <a:t>0</a:t>
            </a:r>
            <a:endParaRPr lang="en-US" altLang="it-IT" sz="3000" b="0">
              <a:solidFill>
                <a:srgbClr val="000000"/>
              </a:solidFill>
              <a:latin typeface="Times New Roman" panose="02020603050405020304" pitchFamily="18" charset="0"/>
            </a:endParaRPr>
          </a:p>
        </p:txBody>
      </p:sp>
      <p:sp>
        <p:nvSpPr>
          <p:cNvPr id="21517" name="CasellaDiTesto 14">
            <a:extLst>
              <a:ext uri="{FF2B5EF4-FFF2-40B4-BE49-F238E27FC236}">
                <a16:creationId xmlns:a16="http://schemas.microsoft.com/office/drawing/2014/main" id="{87EDF372-96FD-AB58-8140-C7588984F9C3}"/>
              </a:ext>
            </a:extLst>
          </p:cNvPr>
          <p:cNvSpPr txBox="1">
            <a:spLocks noChangeArrowheads="1"/>
          </p:cNvSpPr>
          <p:nvPr/>
        </p:nvSpPr>
        <p:spPr bwMode="auto">
          <a:xfrm>
            <a:off x="5553075" y="1855788"/>
            <a:ext cx="3778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None/>
            </a:pPr>
            <a:r>
              <a:rPr lang="it-IT" altLang="it-IT" sz="3000" b="0">
                <a:solidFill>
                  <a:srgbClr val="FF0000"/>
                </a:solidFill>
                <a:latin typeface="Times New Roman" panose="02020603050405020304" pitchFamily="18" charset="0"/>
              </a:rPr>
              <a:t>1</a:t>
            </a:r>
            <a:endParaRPr lang="en-US" altLang="it-IT" sz="3000" b="0">
              <a:solidFill>
                <a:srgbClr val="FF0000"/>
              </a:solidFill>
              <a:latin typeface="Times New Roman" panose="02020603050405020304" pitchFamily="18" charset="0"/>
            </a:endParaRPr>
          </a:p>
        </p:txBody>
      </p:sp>
      <p:grpSp>
        <p:nvGrpSpPr>
          <p:cNvPr id="4" name="Gruppo 18">
            <a:extLst>
              <a:ext uri="{FF2B5EF4-FFF2-40B4-BE49-F238E27FC236}">
                <a16:creationId xmlns:a16="http://schemas.microsoft.com/office/drawing/2014/main" id="{98C7E011-91D8-79CA-F5C5-9FE82128F3DD}"/>
              </a:ext>
            </a:extLst>
          </p:cNvPr>
          <p:cNvGrpSpPr>
            <a:grpSpLocks/>
          </p:cNvGrpSpPr>
          <p:nvPr/>
        </p:nvGrpSpPr>
        <p:grpSpPr bwMode="auto">
          <a:xfrm>
            <a:off x="5340350" y="1855788"/>
            <a:ext cx="565150" cy="1939925"/>
            <a:chOff x="5306824" y="2445205"/>
            <a:chExt cx="752367" cy="2588023"/>
          </a:xfrm>
        </p:grpSpPr>
        <p:sp>
          <p:nvSpPr>
            <p:cNvPr id="41995" name="CasellaDiTesto 16">
              <a:extLst>
                <a:ext uri="{FF2B5EF4-FFF2-40B4-BE49-F238E27FC236}">
                  <a16:creationId xmlns:a16="http://schemas.microsoft.com/office/drawing/2014/main" id="{2F5852B2-791D-4B80-D054-882D353EFC62}"/>
                </a:ext>
              </a:extLst>
            </p:cNvPr>
            <p:cNvSpPr txBox="1">
              <a:spLocks noChangeArrowheads="1"/>
            </p:cNvSpPr>
            <p:nvPr/>
          </p:nvSpPr>
          <p:spPr bwMode="auto">
            <a:xfrm>
              <a:off x="5556557" y="4294587"/>
              <a:ext cx="502634" cy="73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None/>
              </a:pPr>
              <a:r>
                <a:rPr lang="it-IT" altLang="it-IT" sz="3000" b="0">
                  <a:solidFill>
                    <a:srgbClr val="000000"/>
                  </a:solidFill>
                  <a:latin typeface="Times New Roman" panose="02020603050405020304" pitchFamily="18" charset="0"/>
                </a:rPr>
                <a:t>1</a:t>
              </a:r>
              <a:endParaRPr lang="en-US" altLang="it-IT" sz="3000" b="0">
                <a:solidFill>
                  <a:srgbClr val="000000"/>
                </a:solidFill>
                <a:latin typeface="Times New Roman" panose="02020603050405020304" pitchFamily="18" charset="0"/>
              </a:endParaRPr>
            </a:p>
          </p:txBody>
        </p:sp>
        <p:sp>
          <p:nvSpPr>
            <p:cNvPr id="41996" name="CasellaDiTesto 17">
              <a:extLst>
                <a:ext uri="{FF2B5EF4-FFF2-40B4-BE49-F238E27FC236}">
                  <a16:creationId xmlns:a16="http://schemas.microsoft.com/office/drawing/2014/main" id="{341559F2-F168-6F4D-735B-8E4D278A8589}"/>
                </a:ext>
              </a:extLst>
            </p:cNvPr>
            <p:cNvSpPr txBox="1">
              <a:spLocks noChangeArrowheads="1"/>
            </p:cNvSpPr>
            <p:nvPr/>
          </p:nvSpPr>
          <p:spPr bwMode="auto">
            <a:xfrm>
              <a:off x="5306824" y="2445205"/>
              <a:ext cx="502631" cy="73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None/>
              </a:pPr>
              <a:r>
                <a:rPr lang="it-IT" altLang="it-IT" sz="3000" b="0">
                  <a:solidFill>
                    <a:srgbClr val="FF0000"/>
                  </a:solidFill>
                  <a:latin typeface="Times New Roman" panose="02020603050405020304" pitchFamily="18" charset="0"/>
                </a:rPr>
                <a:t>1</a:t>
              </a:r>
              <a:endParaRPr lang="en-US" altLang="it-IT" sz="3000" b="0">
                <a:solidFill>
                  <a:srgbClr val="FF0000"/>
                </a:solidFill>
                <a:latin typeface="Times New Roman" panose="02020603050405020304" pitchFamily="18" charset="0"/>
              </a:endParaRPr>
            </a:p>
          </p:txBody>
        </p:sp>
      </p:grpSp>
      <p:sp>
        <p:nvSpPr>
          <p:cNvPr id="20" name="CasellaDiTesto 19">
            <a:extLst>
              <a:ext uri="{FF2B5EF4-FFF2-40B4-BE49-F238E27FC236}">
                <a16:creationId xmlns:a16="http://schemas.microsoft.com/office/drawing/2014/main" id="{0C492D94-AB79-A406-C285-FD462C34B0C7}"/>
              </a:ext>
            </a:extLst>
          </p:cNvPr>
          <p:cNvSpPr txBox="1">
            <a:spLocks noChangeArrowheads="1"/>
          </p:cNvSpPr>
          <p:nvPr/>
        </p:nvSpPr>
        <p:spPr bwMode="auto">
          <a:xfrm>
            <a:off x="5340350" y="3249613"/>
            <a:ext cx="37623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20000"/>
              </a:spcBef>
              <a:buFont typeface="Wingdings" panose="05000000000000000000" pitchFamily="2" charset="2"/>
              <a:buNone/>
            </a:pPr>
            <a:r>
              <a:rPr lang="it-IT" altLang="it-IT" sz="3000" b="0">
                <a:solidFill>
                  <a:srgbClr val="000000"/>
                </a:solidFill>
                <a:latin typeface="Times New Roman" panose="02020603050405020304" pitchFamily="18" charset="0"/>
              </a:rPr>
              <a:t>1</a:t>
            </a:r>
            <a:endParaRPr lang="en-US" altLang="it-IT" sz="3000" b="0">
              <a:solidFill>
                <a:srgbClr val="000000"/>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1516"/>
                                        </p:tgtEl>
                                        <p:attrNameLst>
                                          <p:attrName>style.visibility</p:attrName>
                                        </p:attrNameLst>
                                      </p:cBhvr>
                                      <p:to>
                                        <p:strVal val="visible"/>
                                      </p:to>
                                    </p:set>
                                    <p:animEffect transition="in" filter="blinds(horizontal)">
                                      <p:cBhvr>
                                        <p:cTn id="17" dur="500"/>
                                        <p:tgtEl>
                                          <p:spTgt spid="21516"/>
                                        </p:tgtEl>
                                      </p:cBhvr>
                                    </p:animEffect>
                                  </p:childTnLst>
                                </p:cTn>
                              </p:par>
                              <p:par>
                                <p:cTn id="18" presetID="3" presetClass="entr" presetSubtype="10" fill="hold" nodeType="withEffect">
                                  <p:stCondLst>
                                    <p:cond delay="0"/>
                                  </p:stCondLst>
                                  <p:childTnLst>
                                    <p:set>
                                      <p:cBhvr>
                                        <p:cTn id="19" dur="1" fill="hold">
                                          <p:stCondLst>
                                            <p:cond delay="0"/>
                                          </p:stCondLst>
                                        </p:cTn>
                                        <p:tgtEl>
                                          <p:spTgt spid="21517"/>
                                        </p:tgtEl>
                                        <p:attrNameLst>
                                          <p:attrName>style.visibility</p:attrName>
                                        </p:attrNameLst>
                                      </p:cBhvr>
                                      <p:to>
                                        <p:strVal val="visible"/>
                                      </p:to>
                                    </p:set>
                                    <p:animEffect transition="in" filter="blinds(horizontal)">
                                      <p:cBhvr>
                                        <p:cTn id="20" dur="500"/>
                                        <p:tgtEl>
                                          <p:spTgt spid="2151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linds(horizontal)">
                                      <p:cBhvr>
                                        <p:cTn id="30" dur="500"/>
                                        <p:tgtEl>
                                          <p:spTgt spid="2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blinds(horizontal)">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516" grpId="0"/>
      <p:bldP spid="21517" grpId="0"/>
      <p:bldP spid="20" grpId="0"/>
    </p:bldLst>
  </p:timing>
</p:sld>
</file>

<file path=ppt/theme/theme1.xml><?xml version="1.0" encoding="utf-8"?>
<a:theme xmlns:a="http://schemas.openxmlformats.org/drawingml/2006/main" name="5_Struttura predefinita">
  <a:themeElements>
    <a:clrScheme name="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Struttura predefinita">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it-IT"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it-IT" sz="1800" b="1" i="0" u="none" strike="noStrike" cap="none" normalizeH="0" baseline="0" smtClean="0">
            <a:ln>
              <a:noFill/>
            </a:ln>
            <a:solidFill>
              <a:schemeClr val="tx1"/>
            </a:solidFill>
            <a:effectLst/>
            <a:latin typeface="Arial" charset="0"/>
          </a:defRPr>
        </a:defPPr>
      </a:lstStyle>
    </a:lnDef>
  </a:objectDefaults>
  <a:extraClrSchemeLst>
    <a:extraClrScheme>
      <a:clrScheme name="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ruttura predefinit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ruttura predefinit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ruttura predefinit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ruttura predefinit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ruttura predefinit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ruttura predefinit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ruttura predefinit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0">
      <a:dk1>
        <a:srgbClr val="000000"/>
      </a:dk1>
      <a:lt1>
        <a:srgbClr val="FFFFFF"/>
      </a:lt1>
      <a:dk2>
        <a:srgbClr val="008000"/>
      </a:dk2>
      <a:lt2>
        <a:srgbClr val="808080"/>
      </a:lt2>
      <a:accent1>
        <a:srgbClr val="00CC99"/>
      </a:accent1>
      <a:accent2>
        <a:srgbClr val="008000"/>
      </a:accent2>
      <a:accent3>
        <a:srgbClr val="FFFFFF"/>
      </a:accent3>
      <a:accent4>
        <a:srgbClr val="000000"/>
      </a:accent4>
      <a:accent5>
        <a:srgbClr val="AAE2CA"/>
      </a:accent5>
      <a:accent6>
        <a:srgbClr val="007300"/>
      </a:accent6>
      <a:hlink>
        <a:srgbClr val="0066FF"/>
      </a:hlink>
      <a:folHlink>
        <a:srgbClr val="006666"/>
      </a:folHlink>
    </a:clrScheme>
    <a:fontScheme name="Default Design">
      <a:majorFont>
        <a:latin typeface="Helvetica"/>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1588" cap="flat" cmpd="sng" algn="ctr">
          <a:solidFill>
            <a:srgbClr val="FFFFFF"/>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 typeface="Wingdings" pitchFamily="2" charset="2"/>
          <a:buChar char="§"/>
          <a:tabLst/>
          <a:defRPr kumimoji="0" lang="en-US" sz="2800" b="0" i="0" u="none" strike="noStrike" cap="none" normalizeH="0" baseline="-25000" smtClean="0">
            <a:ln>
              <a:noFill/>
            </a:ln>
            <a:solidFill>
              <a:schemeClr val="accent2"/>
            </a:solidFill>
            <a:effectLst/>
            <a:latin typeface="Times New Roman" pitchFamily="18" charset="0"/>
          </a:defRPr>
        </a:defPPr>
      </a:lstStyle>
    </a:spDef>
    <a:lnDef>
      <a:spPr bwMode="auto">
        <a:xfrm>
          <a:off x="0" y="0"/>
          <a:ext cx="1" cy="1"/>
        </a:xfrm>
        <a:custGeom>
          <a:avLst/>
          <a:gdLst/>
          <a:ahLst/>
          <a:cxnLst/>
          <a:rect l="0" t="0" r="0" b="0"/>
          <a:pathLst/>
        </a:custGeom>
        <a:solidFill>
          <a:srgbClr val="FFFFFF"/>
        </a:solidFill>
        <a:ln w="1588" cap="flat" cmpd="sng" algn="ctr">
          <a:solidFill>
            <a:srgbClr val="FFFFFF"/>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 typeface="Wingdings" pitchFamily="2" charset="2"/>
          <a:buChar char="§"/>
          <a:tabLst/>
          <a:defRPr kumimoji="0" lang="en-US" sz="2800" b="0" i="0" u="none" strike="noStrike" cap="none" normalizeH="0" baseline="-25000" smtClean="0">
            <a:ln>
              <a:noFill/>
            </a:ln>
            <a:solidFill>
              <a:schemeClr val="accent2"/>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FF0000"/>
        </a:accent2>
        <a:accent3>
          <a:srgbClr val="FFFFFF"/>
        </a:accent3>
        <a:accent4>
          <a:srgbClr val="000000"/>
        </a:accent4>
        <a:accent5>
          <a:srgbClr val="AAE2CA"/>
        </a:accent5>
        <a:accent6>
          <a:srgbClr val="E70000"/>
        </a:accent6>
        <a:hlink>
          <a:srgbClr val="FF0000"/>
        </a:hlink>
        <a:folHlink>
          <a:srgbClr val="FF000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8000"/>
        </a:dk2>
        <a:lt2>
          <a:srgbClr val="808080"/>
        </a:lt2>
        <a:accent1>
          <a:srgbClr val="00CC99"/>
        </a:accent1>
        <a:accent2>
          <a:srgbClr val="008000"/>
        </a:accent2>
        <a:accent3>
          <a:srgbClr val="FFFFFF"/>
        </a:accent3>
        <a:accent4>
          <a:srgbClr val="000000"/>
        </a:accent4>
        <a:accent5>
          <a:srgbClr val="AAE2CA"/>
        </a:accent5>
        <a:accent6>
          <a:srgbClr val="007300"/>
        </a:accent6>
        <a:hlink>
          <a:srgbClr val="009999"/>
        </a:hlink>
        <a:folHlink>
          <a:srgbClr val="006666"/>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8000"/>
        </a:dk2>
        <a:lt2>
          <a:srgbClr val="808080"/>
        </a:lt2>
        <a:accent1>
          <a:srgbClr val="00CC99"/>
        </a:accent1>
        <a:accent2>
          <a:srgbClr val="008000"/>
        </a:accent2>
        <a:accent3>
          <a:srgbClr val="FFFFFF"/>
        </a:accent3>
        <a:accent4>
          <a:srgbClr val="000000"/>
        </a:accent4>
        <a:accent5>
          <a:srgbClr val="AAE2CA"/>
        </a:accent5>
        <a:accent6>
          <a:srgbClr val="007300"/>
        </a:accent6>
        <a:hlink>
          <a:srgbClr val="0066FF"/>
        </a:hlink>
        <a:folHlink>
          <a:srgbClr val="00666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4157</TotalTime>
  <Words>729</Words>
  <Application>Microsoft Office PowerPoint</Application>
  <PresentationFormat>Presentazione su schermo (16:9)</PresentationFormat>
  <Paragraphs>307</Paragraphs>
  <Slides>12</Slides>
  <Notes>11</Notes>
  <HiddenSlides>0</HiddenSlides>
  <MMClips>0</MMClips>
  <ScaleCrop>false</ScaleCrop>
  <HeadingPairs>
    <vt:vector size="8" baseType="variant">
      <vt:variant>
        <vt:lpstr>Caratteri utilizzati</vt:lpstr>
      </vt:variant>
      <vt:variant>
        <vt:i4>6</vt:i4>
      </vt:variant>
      <vt:variant>
        <vt:lpstr>Tema</vt:lpstr>
      </vt:variant>
      <vt:variant>
        <vt:i4>2</vt:i4>
      </vt:variant>
      <vt:variant>
        <vt:lpstr>Server OLE incorporati</vt:lpstr>
      </vt:variant>
      <vt:variant>
        <vt:i4>2</vt:i4>
      </vt:variant>
      <vt:variant>
        <vt:lpstr>Titoli diapositive</vt:lpstr>
      </vt:variant>
      <vt:variant>
        <vt:i4>12</vt:i4>
      </vt:variant>
    </vt:vector>
  </HeadingPairs>
  <TitlesOfParts>
    <vt:vector size="22" baseType="lpstr">
      <vt:lpstr>Arial</vt:lpstr>
      <vt:lpstr>Cambria Math</vt:lpstr>
      <vt:lpstr>Helvetica</vt:lpstr>
      <vt:lpstr>Times New Roman</vt:lpstr>
      <vt:lpstr>Verdana</vt:lpstr>
      <vt:lpstr>Wingdings</vt:lpstr>
      <vt:lpstr>5_Struttura predefinita</vt:lpstr>
      <vt:lpstr>Default Design</vt:lpstr>
      <vt:lpstr>Equazione</vt:lpstr>
      <vt:lpstr>Document</vt:lpstr>
      <vt:lpstr>Consapevolezza Digitale</vt:lpstr>
      <vt:lpstr>Sistemi di numerazione</vt:lpstr>
      <vt:lpstr>Conversione da binario a decimale</vt:lpstr>
      <vt:lpstr>Conversione da decimale a binario</vt:lpstr>
      <vt:lpstr>Basi</vt:lpstr>
      <vt:lpstr>Numeri in basi diverse</vt:lpstr>
      <vt:lpstr>Da ottale (esadecimale) a binario e viceversa</vt:lpstr>
      <vt:lpstr>Addizione di bit singoli: riporti</vt:lpstr>
      <vt:lpstr>Addizione tra numeri</vt:lpstr>
      <vt:lpstr>Sottrazione a singolo bit</vt:lpstr>
      <vt:lpstr>Moltiplicazione binaria</vt:lpstr>
      <vt:lpstr>Terms of Use</vt:lpstr>
    </vt:vector>
  </TitlesOfParts>
  <Company>Università degli Studi di Padova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utentecia1</dc:creator>
  <cp:lastModifiedBy>Gerosa Andrea</cp:lastModifiedBy>
  <cp:revision>366</cp:revision>
  <cp:lastPrinted>2017-10-24T09:43:22Z</cp:lastPrinted>
  <dcterms:created xsi:type="dcterms:W3CDTF">2007-03-01T10:31:45Z</dcterms:created>
  <dcterms:modified xsi:type="dcterms:W3CDTF">2023-09-24T16:33:27Z</dcterms:modified>
</cp:coreProperties>
</file>